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84" r:id="rId3"/>
    <p:sldId id="294" r:id="rId4"/>
    <p:sldId id="298" r:id="rId5"/>
    <p:sldId id="297" r:id="rId6"/>
    <p:sldId id="299" r:id="rId7"/>
    <p:sldId id="296" r:id="rId8"/>
    <p:sldId id="285" r:id="rId9"/>
    <p:sldId id="300" r:id="rId10"/>
    <p:sldId id="287" r:id="rId11"/>
    <p:sldId id="278" r:id="rId12"/>
    <p:sldId id="289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FBB"/>
    <a:srgbClr val="48AF00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D1E060-6580-449B-A544-8CCB0384FB8B}" v="44" dt="2021-03-10T21:58:06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-33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9AD86-0868-4D6F-9158-70E76E0CA36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0532584-E480-4014-B844-3D6A87C61217}">
      <dgm:prSet/>
      <dgm:spPr/>
      <dgm:t>
        <a:bodyPr/>
        <a:lstStyle/>
        <a:p>
          <a:r>
            <a:rPr lang="en-GB"/>
            <a:t>The biggest challenge ever to our sport</a:t>
          </a:r>
          <a:endParaRPr lang="en-US"/>
        </a:p>
      </dgm:t>
    </dgm:pt>
    <dgm:pt modelId="{1D90AA95-A769-42E1-BBF2-7F6AB668F72B}" type="parTrans" cxnId="{1E9BD752-CB3D-4128-9FE8-7410C0DB2496}">
      <dgm:prSet/>
      <dgm:spPr/>
      <dgm:t>
        <a:bodyPr/>
        <a:lstStyle/>
        <a:p>
          <a:endParaRPr lang="en-US"/>
        </a:p>
      </dgm:t>
    </dgm:pt>
    <dgm:pt modelId="{1FBB9925-FA10-4D5F-82A9-772B08066EC9}" type="sibTrans" cxnId="{1E9BD752-CB3D-4128-9FE8-7410C0DB2496}">
      <dgm:prSet/>
      <dgm:spPr/>
      <dgm:t>
        <a:bodyPr/>
        <a:lstStyle/>
        <a:p>
          <a:endParaRPr lang="en-US"/>
        </a:p>
      </dgm:t>
    </dgm:pt>
    <dgm:pt modelId="{D6C8527E-60C9-43C0-8EA9-BF9EABE143A4}">
      <dgm:prSet/>
      <dgm:spPr/>
      <dgm:t>
        <a:bodyPr/>
        <a:lstStyle/>
        <a:p>
          <a:r>
            <a:rPr lang="en-GB" dirty="0"/>
            <a:t>We have all had to adapt</a:t>
          </a:r>
          <a:endParaRPr lang="en-US" dirty="0"/>
        </a:p>
      </dgm:t>
    </dgm:pt>
    <dgm:pt modelId="{1C4AF26C-3FB5-4D22-8F1B-F2D1A662B873}" type="parTrans" cxnId="{10DF089A-64A5-42FD-B1A2-40C3B44976F5}">
      <dgm:prSet/>
      <dgm:spPr/>
      <dgm:t>
        <a:bodyPr/>
        <a:lstStyle/>
        <a:p>
          <a:endParaRPr lang="en-US"/>
        </a:p>
      </dgm:t>
    </dgm:pt>
    <dgm:pt modelId="{50A49B4A-BA12-47C5-AA2A-A50494B15B7D}" type="sibTrans" cxnId="{10DF089A-64A5-42FD-B1A2-40C3B44976F5}">
      <dgm:prSet/>
      <dgm:spPr/>
      <dgm:t>
        <a:bodyPr/>
        <a:lstStyle/>
        <a:p>
          <a:endParaRPr lang="en-US"/>
        </a:p>
      </dgm:t>
    </dgm:pt>
    <dgm:pt modelId="{04E18670-A7FD-47D7-9529-7B4137CEFE02}">
      <dgm:prSet/>
      <dgm:spPr/>
      <dgm:t>
        <a:bodyPr/>
        <a:lstStyle/>
        <a:p>
          <a:r>
            <a:rPr lang="en-GB"/>
            <a:t>Embrace new ways of delivering our sport</a:t>
          </a:r>
          <a:endParaRPr lang="en-US"/>
        </a:p>
      </dgm:t>
    </dgm:pt>
    <dgm:pt modelId="{79D5D895-C278-4D34-B91A-8DBDDF2D4002}" type="parTrans" cxnId="{82235E81-D78F-4647-856A-95BFB9109DBB}">
      <dgm:prSet/>
      <dgm:spPr/>
      <dgm:t>
        <a:bodyPr/>
        <a:lstStyle/>
        <a:p>
          <a:endParaRPr lang="en-US"/>
        </a:p>
      </dgm:t>
    </dgm:pt>
    <dgm:pt modelId="{4355A9F6-9AD4-44FE-A67C-E29F3084E477}" type="sibTrans" cxnId="{82235E81-D78F-4647-856A-95BFB9109DBB}">
      <dgm:prSet/>
      <dgm:spPr/>
      <dgm:t>
        <a:bodyPr/>
        <a:lstStyle/>
        <a:p>
          <a:endParaRPr lang="en-US"/>
        </a:p>
      </dgm:t>
    </dgm:pt>
    <dgm:pt modelId="{0436A1A9-8D4B-41A8-A185-431EFE7941BC}">
      <dgm:prSet/>
      <dgm:spPr/>
      <dgm:t>
        <a:bodyPr/>
        <a:lstStyle/>
        <a:p>
          <a:r>
            <a:rPr lang="en-GB"/>
            <a:t>Embrace new ways of communication</a:t>
          </a:r>
          <a:endParaRPr lang="en-US"/>
        </a:p>
      </dgm:t>
    </dgm:pt>
    <dgm:pt modelId="{809B1854-0961-4C4E-A7E9-CF25EF7901DF}" type="parTrans" cxnId="{221E22CB-FFC0-4A5F-B83C-1416C52466E7}">
      <dgm:prSet/>
      <dgm:spPr/>
      <dgm:t>
        <a:bodyPr/>
        <a:lstStyle/>
        <a:p>
          <a:endParaRPr lang="en-US"/>
        </a:p>
      </dgm:t>
    </dgm:pt>
    <dgm:pt modelId="{926683BB-439D-4C5B-86E1-718745464CF3}" type="sibTrans" cxnId="{221E22CB-FFC0-4A5F-B83C-1416C52466E7}">
      <dgm:prSet/>
      <dgm:spPr/>
      <dgm:t>
        <a:bodyPr/>
        <a:lstStyle/>
        <a:p>
          <a:endParaRPr lang="en-US"/>
        </a:p>
      </dgm:t>
    </dgm:pt>
    <dgm:pt modelId="{C21B85C9-6FDA-4A65-B743-03A29E1F7CCD}">
      <dgm:prSet/>
      <dgm:spPr/>
      <dgm:t>
        <a:bodyPr/>
        <a:lstStyle/>
        <a:p>
          <a:r>
            <a:rPr lang="en-GB"/>
            <a:t>We prioritised safety above all else</a:t>
          </a:r>
          <a:endParaRPr lang="en-US"/>
        </a:p>
      </dgm:t>
    </dgm:pt>
    <dgm:pt modelId="{B9CDA364-9739-419B-816C-C2C42D9A7931}" type="parTrans" cxnId="{C636DD7C-4331-4D80-8468-F574C2B244CF}">
      <dgm:prSet/>
      <dgm:spPr/>
      <dgm:t>
        <a:bodyPr/>
        <a:lstStyle/>
        <a:p>
          <a:endParaRPr lang="en-US"/>
        </a:p>
      </dgm:t>
    </dgm:pt>
    <dgm:pt modelId="{5DC13E9C-3436-42AC-8FA1-6F56941F9C29}" type="sibTrans" cxnId="{C636DD7C-4331-4D80-8468-F574C2B244CF}">
      <dgm:prSet/>
      <dgm:spPr/>
      <dgm:t>
        <a:bodyPr/>
        <a:lstStyle/>
        <a:p>
          <a:endParaRPr lang="en-US"/>
        </a:p>
      </dgm:t>
    </dgm:pt>
    <dgm:pt modelId="{401E733B-3114-44BB-B37F-743149443F1D}" type="pres">
      <dgm:prSet presAssocID="{3169AD86-0868-4D6F-9158-70E76E0CA36A}" presName="root" presStyleCnt="0">
        <dgm:presLayoutVars>
          <dgm:dir/>
          <dgm:resizeHandles val="exact"/>
        </dgm:presLayoutVars>
      </dgm:prSet>
      <dgm:spPr/>
    </dgm:pt>
    <dgm:pt modelId="{3990AEDC-8842-4AE5-9F1D-F133E5A1D006}" type="pres">
      <dgm:prSet presAssocID="{D0532584-E480-4014-B844-3D6A87C61217}" presName="compNode" presStyleCnt="0"/>
      <dgm:spPr/>
    </dgm:pt>
    <dgm:pt modelId="{9CEF8343-340F-4230-8724-A6D0C6603ABC}" type="pres">
      <dgm:prSet presAssocID="{D0532584-E480-4014-B844-3D6A87C61217}" presName="bgRect" presStyleLbl="bgShp" presStyleIdx="0" presStyleCnt="5"/>
      <dgm:spPr/>
    </dgm:pt>
    <dgm:pt modelId="{1333CE95-EB73-4DAA-A48C-4B15F9B98758}" type="pres">
      <dgm:prSet presAssocID="{D0532584-E480-4014-B844-3D6A87C6121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ACCCFD1F-4A5A-4745-9EB5-7324E2D761D2}" type="pres">
      <dgm:prSet presAssocID="{D0532584-E480-4014-B844-3D6A87C61217}" presName="spaceRect" presStyleCnt="0"/>
      <dgm:spPr/>
    </dgm:pt>
    <dgm:pt modelId="{A96B2EB2-0A63-4C34-8C78-916C0F5F1047}" type="pres">
      <dgm:prSet presAssocID="{D0532584-E480-4014-B844-3D6A87C61217}" presName="parTx" presStyleLbl="revTx" presStyleIdx="0" presStyleCnt="5">
        <dgm:presLayoutVars>
          <dgm:chMax val="0"/>
          <dgm:chPref val="0"/>
        </dgm:presLayoutVars>
      </dgm:prSet>
      <dgm:spPr/>
    </dgm:pt>
    <dgm:pt modelId="{2512CEC4-5396-4880-AAD4-90614FCFDBA4}" type="pres">
      <dgm:prSet presAssocID="{1FBB9925-FA10-4D5F-82A9-772B08066EC9}" presName="sibTrans" presStyleCnt="0"/>
      <dgm:spPr/>
    </dgm:pt>
    <dgm:pt modelId="{38B3D29B-6FEA-484F-B8A8-B98233F8AB6B}" type="pres">
      <dgm:prSet presAssocID="{D6C8527E-60C9-43C0-8EA9-BF9EABE143A4}" presName="compNode" presStyleCnt="0"/>
      <dgm:spPr/>
    </dgm:pt>
    <dgm:pt modelId="{AE66A4DE-EAFB-4AD3-8926-F3C0B46ED5F4}" type="pres">
      <dgm:prSet presAssocID="{D6C8527E-60C9-43C0-8EA9-BF9EABE143A4}" presName="bgRect" presStyleLbl="bgShp" presStyleIdx="1" presStyleCnt="5"/>
      <dgm:spPr/>
    </dgm:pt>
    <dgm:pt modelId="{8B1DAA16-1E83-4A4A-B8A0-6E9CC346366E}" type="pres">
      <dgm:prSet presAssocID="{D6C8527E-60C9-43C0-8EA9-BF9EABE143A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6B17733-D05C-499B-8F23-2DD0361DEC69}" type="pres">
      <dgm:prSet presAssocID="{D6C8527E-60C9-43C0-8EA9-BF9EABE143A4}" presName="spaceRect" presStyleCnt="0"/>
      <dgm:spPr/>
    </dgm:pt>
    <dgm:pt modelId="{35DBE1AB-8FC4-4DCA-AF8E-6BFE3BD3C72B}" type="pres">
      <dgm:prSet presAssocID="{D6C8527E-60C9-43C0-8EA9-BF9EABE143A4}" presName="parTx" presStyleLbl="revTx" presStyleIdx="1" presStyleCnt="5">
        <dgm:presLayoutVars>
          <dgm:chMax val="0"/>
          <dgm:chPref val="0"/>
        </dgm:presLayoutVars>
      </dgm:prSet>
      <dgm:spPr/>
    </dgm:pt>
    <dgm:pt modelId="{BF9131E9-F22F-4D8C-A794-B57B2956960C}" type="pres">
      <dgm:prSet presAssocID="{50A49B4A-BA12-47C5-AA2A-A50494B15B7D}" presName="sibTrans" presStyleCnt="0"/>
      <dgm:spPr/>
    </dgm:pt>
    <dgm:pt modelId="{A8C537DC-ACB9-4764-B4EE-37F2C11A2E72}" type="pres">
      <dgm:prSet presAssocID="{04E18670-A7FD-47D7-9529-7B4137CEFE02}" presName="compNode" presStyleCnt="0"/>
      <dgm:spPr/>
    </dgm:pt>
    <dgm:pt modelId="{3E8F876C-DB8D-4BAD-B3B9-CE7B14E87357}" type="pres">
      <dgm:prSet presAssocID="{04E18670-A7FD-47D7-9529-7B4137CEFE02}" presName="bgRect" presStyleLbl="bgShp" presStyleIdx="2" presStyleCnt="5"/>
      <dgm:spPr/>
    </dgm:pt>
    <dgm:pt modelId="{D9247B77-9F08-4C27-A864-89DB8A1E3EFB}" type="pres">
      <dgm:prSet presAssocID="{04E18670-A7FD-47D7-9529-7B4137CEFE0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6C5F5A98-41CB-403E-A8D2-6BD500ED4D16}" type="pres">
      <dgm:prSet presAssocID="{04E18670-A7FD-47D7-9529-7B4137CEFE02}" presName="spaceRect" presStyleCnt="0"/>
      <dgm:spPr/>
    </dgm:pt>
    <dgm:pt modelId="{40E3933B-A843-4525-B630-A98513EFBD08}" type="pres">
      <dgm:prSet presAssocID="{04E18670-A7FD-47D7-9529-7B4137CEFE02}" presName="parTx" presStyleLbl="revTx" presStyleIdx="2" presStyleCnt="5">
        <dgm:presLayoutVars>
          <dgm:chMax val="0"/>
          <dgm:chPref val="0"/>
        </dgm:presLayoutVars>
      </dgm:prSet>
      <dgm:spPr/>
    </dgm:pt>
    <dgm:pt modelId="{B41A81FE-50C6-400E-B759-FE8B732990A6}" type="pres">
      <dgm:prSet presAssocID="{4355A9F6-9AD4-44FE-A67C-E29F3084E477}" presName="sibTrans" presStyleCnt="0"/>
      <dgm:spPr/>
    </dgm:pt>
    <dgm:pt modelId="{A95C357C-0076-46ED-B390-F5E87139E448}" type="pres">
      <dgm:prSet presAssocID="{0436A1A9-8D4B-41A8-A185-431EFE7941BC}" presName="compNode" presStyleCnt="0"/>
      <dgm:spPr/>
    </dgm:pt>
    <dgm:pt modelId="{D03877BB-639D-4B63-83D2-C21DFD5D033A}" type="pres">
      <dgm:prSet presAssocID="{0436A1A9-8D4B-41A8-A185-431EFE7941BC}" presName="bgRect" presStyleLbl="bgShp" presStyleIdx="3" presStyleCnt="5"/>
      <dgm:spPr/>
    </dgm:pt>
    <dgm:pt modelId="{277BE49A-C586-42A2-B820-382BDBA6AAA6}" type="pres">
      <dgm:prSet presAssocID="{0436A1A9-8D4B-41A8-A185-431EFE7941B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8589458-AF0B-4650-A2A0-87B0BBAA0238}" type="pres">
      <dgm:prSet presAssocID="{0436A1A9-8D4B-41A8-A185-431EFE7941BC}" presName="spaceRect" presStyleCnt="0"/>
      <dgm:spPr/>
    </dgm:pt>
    <dgm:pt modelId="{2070ABB8-F96F-4934-8A0B-5ED5BEDE8567}" type="pres">
      <dgm:prSet presAssocID="{0436A1A9-8D4B-41A8-A185-431EFE7941BC}" presName="parTx" presStyleLbl="revTx" presStyleIdx="3" presStyleCnt="5">
        <dgm:presLayoutVars>
          <dgm:chMax val="0"/>
          <dgm:chPref val="0"/>
        </dgm:presLayoutVars>
      </dgm:prSet>
      <dgm:spPr/>
    </dgm:pt>
    <dgm:pt modelId="{F480BDD2-9A89-4D20-BD34-8E37C8F33DAB}" type="pres">
      <dgm:prSet presAssocID="{926683BB-439D-4C5B-86E1-718745464CF3}" presName="sibTrans" presStyleCnt="0"/>
      <dgm:spPr/>
    </dgm:pt>
    <dgm:pt modelId="{406FC3A7-B788-433B-BAD2-5D46E551D88D}" type="pres">
      <dgm:prSet presAssocID="{C21B85C9-6FDA-4A65-B743-03A29E1F7CCD}" presName="compNode" presStyleCnt="0"/>
      <dgm:spPr/>
    </dgm:pt>
    <dgm:pt modelId="{27E39D16-48D4-43B8-A66A-380712696EBD}" type="pres">
      <dgm:prSet presAssocID="{C21B85C9-6FDA-4A65-B743-03A29E1F7CCD}" presName="bgRect" presStyleLbl="bgShp" presStyleIdx="4" presStyleCnt="5"/>
      <dgm:spPr/>
    </dgm:pt>
    <dgm:pt modelId="{35ECE0ED-A3C5-4331-A02C-6999007FE9E4}" type="pres">
      <dgm:prSet presAssocID="{C21B85C9-6FDA-4A65-B743-03A29E1F7CC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077FA9D7-8206-4D73-8513-9AD2A5179C2C}" type="pres">
      <dgm:prSet presAssocID="{C21B85C9-6FDA-4A65-B743-03A29E1F7CCD}" presName="spaceRect" presStyleCnt="0"/>
      <dgm:spPr/>
    </dgm:pt>
    <dgm:pt modelId="{AB8FBD8C-FF9B-4934-B4DC-1E7EC425E8EF}" type="pres">
      <dgm:prSet presAssocID="{C21B85C9-6FDA-4A65-B743-03A29E1F7CC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19D6E12-227A-4C8D-A98C-E0B36E940A2B}" type="presOf" srcId="{D6C8527E-60C9-43C0-8EA9-BF9EABE143A4}" destId="{35DBE1AB-8FC4-4DCA-AF8E-6BFE3BD3C72B}" srcOrd="0" destOrd="0" presId="urn:microsoft.com/office/officeart/2018/2/layout/IconVerticalSolidList"/>
    <dgm:cxn modelId="{AB64C261-9BC8-4F79-BC85-D5CF208A5BD5}" type="presOf" srcId="{3169AD86-0868-4D6F-9158-70E76E0CA36A}" destId="{401E733B-3114-44BB-B37F-743149443F1D}" srcOrd="0" destOrd="0" presId="urn:microsoft.com/office/officeart/2018/2/layout/IconVerticalSolidList"/>
    <dgm:cxn modelId="{00097742-05A0-43A6-A07F-D97EA557E656}" type="presOf" srcId="{C21B85C9-6FDA-4A65-B743-03A29E1F7CCD}" destId="{AB8FBD8C-FF9B-4934-B4DC-1E7EC425E8EF}" srcOrd="0" destOrd="0" presId="urn:microsoft.com/office/officeart/2018/2/layout/IconVerticalSolidList"/>
    <dgm:cxn modelId="{5F4DDB4C-2496-4A6F-8271-2B728DF58ECB}" type="presOf" srcId="{04E18670-A7FD-47D7-9529-7B4137CEFE02}" destId="{40E3933B-A843-4525-B630-A98513EFBD08}" srcOrd="0" destOrd="0" presId="urn:microsoft.com/office/officeart/2018/2/layout/IconVerticalSolidList"/>
    <dgm:cxn modelId="{1E9BD752-CB3D-4128-9FE8-7410C0DB2496}" srcId="{3169AD86-0868-4D6F-9158-70E76E0CA36A}" destId="{D0532584-E480-4014-B844-3D6A87C61217}" srcOrd="0" destOrd="0" parTransId="{1D90AA95-A769-42E1-BBF2-7F6AB668F72B}" sibTransId="{1FBB9925-FA10-4D5F-82A9-772B08066EC9}"/>
    <dgm:cxn modelId="{BD37FB72-D99F-4E56-9CE3-E49E24EF6F63}" type="presOf" srcId="{0436A1A9-8D4B-41A8-A185-431EFE7941BC}" destId="{2070ABB8-F96F-4934-8A0B-5ED5BEDE8567}" srcOrd="0" destOrd="0" presId="urn:microsoft.com/office/officeart/2018/2/layout/IconVerticalSolidList"/>
    <dgm:cxn modelId="{C636DD7C-4331-4D80-8468-F574C2B244CF}" srcId="{3169AD86-0868-4D6F-9158-70E76E0CA36A}" destId="{C21B85C9-6FDA-4A65-B743-03A29E1F7CCD}" srcOrd="4" destOrd="0" parTransId="{B9CDA364-9739-419B-816C-C2C42D9A7931}" sibTransId="{5DC13E9C-3436-42AC-8FA1-6F56941F9C29}"/>
    <dgm:cxn modelId="{82235E81-D78F-4647-856A-95BFB9109DBB}" srcId="{3169AD86-0868-4D6F-9158-70E76E0CA36A}" destId="{04E18670-A7FD-47D7-9529-7B4137CEFE02}" srcOrd="2" destOrd="0" parTransId="{79D5D895-C278-4D34-B91A-8DBDDF2D4002}" sibTransId="{4355A9F6-9AD4-44FE-A67C-E29F3084E477}"/>
    <dgm:cxn modelId="{A4DDF28B-CA2A-4BA7-84CA-9FBA9B7334C5}" type="presOf" srcId="{D0532584-E480-4014-B844-3D6A87C61217}" destId="{A96B2EB2-0A63-4C34-8C78-916C0F5F1047}" srcOrd="0" destOrd="0" presId="urn:microsoft.com/office/officeart/2018/2/layout/IconVerticalSolidList"/>
    <dgm:cxn modelId="{10DF089A-64A5-42FD-B1A2-40C3B44976F5}" srcId="{3169AD86-0868-4D6F-9158-70E76E0CA36A}" destId="{D6C8527E-60C9-43C0-8EA9-BF9EABE143A4}" srcOrd="1" destOrd="0" parTransId="{1C4AF26C-3FB5-4D22-8F1B-F2D1A662B873}" sibTransId="{50A49B4A-BA12-47C5-AA2A-A50494B15B7D}"/>
    <dgm:cxn modelId="{221E22CB-FFC0-4A5F-B83C-1416C52466E7}" srcId="{3169AD86-0868-4D6F-9158-70E76E0CA36A}" destId="{0436A1A9-8D4B-41A8-A185-431EFE7941BC}" srcOrd="3" destOrd="0" parTransId="{809B1854-0961-4C4E-A7E9-CF25EF7901DF}" sibTransId="{926683BB-439D-4C5B-86E1-718745464CF3}"/>
    <dgm:cxn modelId="{32C3AC38-7A58-4A39-AD0C-D5E935A1FCD8}" type="presParOf" srcId="{401E733B-3114-44BB-B37F-743149443F1D}" destId="{3990AEDC-8842-4AE5-9F1D-F133E5A1D006}" srcOrd="0" destOrd="0" presId="urn:microsoft.com/office/officeart/2018/2/layout/IconVerticalSolidList"/>
    <dgm:cxn modelId="{49AA9D6D-AD99-4E2D-9376-5FFED55E98A9}" type="presParOf" srcId="{3990AEDC-8842-4AE5-9F1D-F133E5A1D006}" destId="{9CEF8343-340F-4230-8724-A6D0C6603ABC}" srcOrd="0" destOrd="0" presId="urn:microsoft.com/office/officeart/2018/2/layout/IconVerticalSolidList"/>
    <dgm:cxn modelId="{52EAA857-D689-4BD5-8369-FE6E43CA14E0}" type="presParOf" srcId="{3990AEDC-8842-4AE5-9F1D-F133E5A1D006}" destId="{1333CE95-EB73-4DAA-A48C-4B15F9B98758}" srcOrd="1" destOrd="0" presId="urn:microsoft.com/office/officeart/2018/2/layout/IconVerticalSolidList"/>
    <dgm:cxn modelId="{F6B74577-7A14-4B7E-8312-FFDB64CCB432}" type="presParOf" srcId="{3990AEDC-8842-4AE5-9F1D-F133E5A1D006}" destId="{ACCCFD1F-4A5A-4745-9EB5-7324E2D761D2}" srcOrd="2" destOrd="0" presId="urn:microsoft.com/office/officeart/2018/2/layout/IconVerticalSolidList"/>
    <dgm:cxn modelId="{BBBEC597-4E85-4500-9FF0-09D4CA575DDA}" type="presParOf" srcId="{3990AEDC-8842-4AE5-9F1D-F133E5A1D006}" destId="{A96B2EB2-0A63-4C34-8C78-916C0F5F1047}" srcOrd="3" destOrd="0" presId="urn:microsoft.com/office/officeart/2018/2/layout/IconVerticalSolidList"/>
    <dgm:cxn modelId="{06DB9426-7D1B-4DFB-AF31-DC9855A42335}" type="presParOf" srcId="{401E733B-3114-44BB-B37F-743149443F1D}" destId="{2512CEC4-5396-4880-AAD4-90614FCFDBA4}" srcOrd="1" destOrd="0" presId="urn:microsoft.com/office/officeart/2018/2/layout/IconVerticalSolidList"/>
    <dgm:cxn modelId="{8C3D3971-5A0A-48CA-B23F-927BA872CC06}" type="presParOf" srcId="{401E733B-3114-44BB-B37F-743149443F1D}" destId="{38B3D29B-6FEA-484F-B8A8-B98233F8AB6B}" srcOrd="2" destOrd="0" presId="urn:microsoft.com/office/officeart/2018/2/layout/IconVerticalSolidList"/>
    <dgm:cxn modelId="{EDB1E1C7-5024-480F-A265-76D08A0FE70A}" type="presParOf" srcId="{38B3D29B-6FEA-484F-B8A8-B98233F8AB6B}" destId="{AE66A4DE-EAFB-4AD3-8926-F3C0B46ED5F4}" srcOrd="0" destOrd="0" presId="urn:microsoft.com/office/officeart/2018/2/layout/IconVerticalSolidList"/>
    <dgm:cxn modelId="{62E25A36-EF44-40FE-A594-7D3663FB7F6D}" type="presParOf" srcId="{38B3D29B-6FEA-484F-B8A8-B98233F8AB6B}" destId="{8B1DAA16-1E83-4A4A-B8A0-6E9CC346366E}" srcOrd="1" destOrd="0" presId="urn:microsoft.com/office/officeart/2018/2/layout/IconVerticalSolidList"/>
    <dgm:cxn modelId="{721B71C2-919C-46E8-85AC-1CF622E8D300}" type="presParOf" srcId="{38B3D29B-6FEA-484F-B8A8-B98233F8AB6B}" destId="{D6B17733-D05C-499B-8F23-2DD0361DEC69}" srcOrd="2" destOrd="0" presId="urn:microsoft.com/office/officeart/2018/2/layout/IconVerticalSolidList"/>
    <dgm:cxn modelId="{EDC614C9-41E0-4208-AE73-142B5A512E82}" type="presParOf" srcId="{38B3D29B-6FEA-484F-B8A8-B98233F8AB6B}" destId="{35DBE1AB-8FC4-4DCA-AF8E-6BFE3BD3C72B}" srcOrd="3" destOrd="0" presId="urn:microsoft.com/office/officeart/2018/2/layout/IconVerticalSolidList"/>
    <dgm:cxn modelId="{DC31431E-294B-4116-AAD9-E452975840C2}" type="presParOf" srcId="{401E733B-3114-44BB-B37F-743149443F1D}" destId="{BF9131E9-F22F-4D8C-A794-B57B2956960C}" srcOrd="3" destOrd="0" presId="urn:microsoft.com/office/officeart/2018/2/layout/IconVerticalSolidList"/>
    <dgm:cxn modelId="{421A564C-DB6B-4313-B41C-414A50174CA3}" type="presParOf" srcId="{401E733B-3114-44BB-B37F-743149443F1D}" destId="{A8C537DC-ACB9-4764-B4EE-37F2C11A2E72}" srcOrd="4" destOrd="0" presId="urn:microsoft.com/office/officeart/2018/2/layout/IconVerticalSolidList"/>
    <dgm:cxn modelId="{03B700BD-24AA-4D72-A63B-E30963BC5FC8}" type="presParOf" srcId="{A8C537DC-ACB9-4764-B4EE-37F2C11A2E72}" destId="{3E8F876C-DB8D-4BAD-B3B9-CE7B14E87357}" srcOrd="0" destOrd="0" presId="urn:microsoft.com/office/officeart/2018/2/layout/IconVerticalSolidList"/>
    <dgm:cxn modelId="{1155E8F6-2DD0-4318-9AEF-BF04E4901F17}" type="presParOf" srcId="{A8C537DC-ACB9-4764-B4EE-37F2C11A2E72}" destId="{D9247B77-9F08-4C27-A864-89DB8A1E3EFB}" srcOrd="1" destOrd="0" presId="urn:microsoft.com/office/officeart/2018/2/layout/IconVerticalSolidList"/>
    <dgm:cxn modelId="{902C7902-750D-4E25-9B41-E0483655BE9A}" type="presParOf" srcId="{A8C537DC-ACB9-4764-B4EE-37F2C11A2E72}" destId="{6C5F5A98-41CB-403E-A8D2-6BD500ED4D16}" srcOrd="2" destOrd="0" presId="urn:microsoft.com/office/officeart/2018/2/layout/IconVerticalSolidList"/>
    <dgm:cxn modelId="{E2B75CC5-66AA-41CA-A835-ADE9965167D3}" type="presParOf" srcId="{A8C537DC-ACB9-4764-B4EE-37F2C11A2E72}" destId="{40E3933B-A843-4525-B630-A98513EFBD08}" srcOrd="3" destOrd="0" presId="urn:microsoft.com/office/officeart/2018/2/layout/IconVerticalSolidList"/>
    <dgm:cxn modelId="{E8E33BE2-D833-4061-A3B8-2635C4C5A211}" type="presParOf" srcId="{401E733B-3114-44BB-B37F-743149443F1D}" destId="{B41A81FE-50C6-400E-B759-FE8B732990A6}" srcOrd="5" destOrd="0" presId="urn:microsoft.com/office/officeart/2018/2/layout/IconVerticalSolidList"/>
    <dgm:cxn modelId="{3FEB1824-0FBC-449B-BF91-E6738D44C928}" type="presParOf" srcId="{401E733B-3114-44BB-B37F-743149443F1D}" destId="{A95C357C-0076-46ED-B390-F5E87139E448}" srcOrd="6" destOrd="0" presId="urn:microsoft.com/office/officeart/2018/2/layout/IconVerticalSolidList"/>
    <dgm:cxn modelId="{7FCC17D1-6022-4A5C-A159-E4F5500E641E}" type="presParOf" srcId="{A95C357C-0076-46ED-B390-F5E87139E448}" destId="{D03877BB-639D-4B63-83D2-C21DFD5D033A}" srcOrd="0" destOrd="0" presId="urn:microsoft.com/office/officeart/2018/2/layout/IconVerticalSolidList"/>
    <dgm:cxn modelId="{D31F076A-4C7E-4781-97DC-241520A38032}" type="presParOf" srcId="{A95C357C-0076-46ED-B390-F5E87139E448}" destId="{277BE49A-C586-42A2-B820-382BDBA6AAA6}" srcOrd="1" destOrd="0" presId="urn:microsoft.com/office/officeart/2018/2/layout/IconVerticalSolidList"/>
    <dgm:cxn modelId="{C2128540-6260-4519-8B91-9A05B9EEF47A}" type="presParOf" srcId="{A95C357C-0076-46ED-B390-F5E87139E448}" destId="{18589458-AF0B-4650-A2A0-87B0BBAA0238}" srcOrd="2" destOrd="0" presId="urn:microsoft.com/office/officeart/2018/2/layout/IconVerticalSolidList"/>
    <dgm:cxn modelId="{0C252DA7-F4DC-417D-BD84-6D1B4FF34ACB}" type="presParOf" srcId="{A95C357C-0076-46ED-B390-F5E87139E448}" destId="{2070ABB8-F96F-4934-8A0B-5ED5BEDE8567}" srcOrd="3" destOrd="0" presId="urn:microsoft.com/office/officeart/2018/2/layout/IconVerticalSolidList"/>
    <dgm:cxn modelId="{58916BD8-0F7C-438C-BBCE-F2E71DBA76AE}" type="presParOf" srcId="{401E733B-3114-44BB-B37F-743149443F1D}" destId="{F480BDD2-9A89-4D20-BD34-8E37C8F33DAB}" srcOrd="7" destOrd="0" presId="urn:microsoft.com/office/officeart/2018/2/layout/IconVerticalSolidList"/>
    <dgm:cxn modelId="{C9303572-F094-4015-A266-2B5B068F799C}" type="presParOf" srcId="{401E733B-3114-44BB-B37F-743149443F1D}" destId="{406FC3A7-B788-433B-BAD2-5D46E551D88D}" srcOrd="8" destOrd="0" presId="urn:microsoft.com/office/officeart/2018/2/layout/IconVerticalSolidList"/>
    <dgm:cxn modelId="{BA0AC217-120C-4B34-9250-387E7B561C0B}" type="presParOf" srcId="{406FC3A7-B788-433B-BAD2-5D46E551D88D}" destId="{27E39D16-48D4-43B8-A66A-380712696EBD}" srcOrd="0" destOrd="0" presId="urn:microsoft.com/office/officeart/2018/2/layout/IconVerticalSolidList"/>
    <dgm:cxn modelId="{2C1C7B4C-856A-47EC-9827-4076A5D5CC38}" type="presParOf" srcId="{406FC3A7-B788-433B-BAD2-5D46E551D88D}" destId="{35ECE0ED-A3C5-4331-A02C-6999007FE9E4}" srcOrd="1" destOrd="0" presId="urn:microsoft.com/office/officeart/2018/2/layout/IconVerticalSolidList"/>
    <dgm:cxn modelId="{DF26D6B0-E1A6-432B-A4AA-777ACE1AAC66}" type="presParOf" srcId="{406FC3A7-B788-433B-BAD2-5D46E551D88D}" destId="{077FA9D7-8206-4D73-8513-9AD2A5179C2C}" srcOrd="2" destOrd="0" presId="urn:microsoft.com/office/officeart/2018/2/layout/IconVerticalSolidList"/>
    <dgm:cxn modelId="{C46A0D5B-AC33-4C2F-8C01-A09176CF88BC}" type="presParOf" srcId="{406FC3A7-B788-433B-BAD2-5D46E551D88D}" destId="{AB8FBD8C-FF9B-4934-B4DC-1E7EC425E8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2ECBD2-0167-4315-AB52-B7337D2374F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749FC5-FD84-49C6-95D9-1D4DDE7EC0FF}">
      <dgm:prSet/>
      <dgm:spPr/>
      <dgm:t>
        <a:bodyPr/>
        <a:lstStyle/>
        <a:p>
          <a:r>
            <a:rPr lang="en-GB" b="1" dirty="0">
              <a:latin typeface="+mn-lt"/>
            </a:rPr>
            <a:t>How did you respond….</a:t>
          </a:r>
          <a:endParaRPr lang="en-US" b="1" dirty="0">
            <a:latin typeface="+mn-lt"/>
          </a:endParaRPr>
        </a:p>
      </dgm:t>
    </dgm:pt>
    <dgm:pt modelId="{7F2AC867-C648-4E53-A116-28666157AFFA}" type="parTrans" cxnId="{08D231B7-3BE8-4BE7-B1C9-5292F8C4561E}">
      <dgm:prSet/>
      <dgm:spPr/>
      <dgm:t>
        <a:bodyPr/>
        <a:lstStyle/>
        <a:p>
          <a:endParaRPr lang="en-US"/>
        </a:p>
      </dgm:t>
    </dgm:pt>
    <dgm:pt modelId="{91504328-0734-4FE2-948C-DCE2407C33C7}" type="sibTrans" cxnId="{08D231B7-3BE8-4BE7-B1C9-5292F8C4561E}">
      <dgm:prSet/>
      <dgm:spPr/>
      <dgm:t>
        <a:bodyPr/>
        <a:lstStyle/>
        <a:p>
          <a:endParaRPr lang="en-US"/>
        </a:p>
      </dgm:t>
    </dgm:pt>
    <dgm:pt modelId="{80F4866D-99F9-4A09-98DF-8AE4B9E94538}">
      <dgm:prSet/>
      <dgm:spPr/>
      <dgm:t>
        <a:bodyPr/>
        <a:lstStyle/>
        <a:p>
          <a:r>
            <a:rPr lang="en-GB" dirty="0">
              <a:latin typeface="+mn-lt"/>
            </a:rPr>
            <a:t>Passion, creativity, understanding &amp; honesty</a:t>
          </a:r>
          <a:endParaRPr lang="en-US" dirty="0">
            <a:latin typeface="+mn-lt"/>
          </a:endParaRPr>
        </a:p>
      </dgm:t>
    </dgm:pt>
    <dgm:pt modelId="{40D6F0EB-596C-4C5B-B836-2639B584B718}" type="parTrans" cxnId="{194CC592-5F5A-4ED0-8AEF-C9EBC43465F0}">
      <dgm:prSet/>
      <dgm:spPr/>
      <dgm:t>
        <a:bodyPr/>
        <a:lstStyle/>
        <a:p>
          <a:endParaRPr lang="en-US"/>
        </a:p>
      </dgm:t>
    </dgm:pt>
    <dgm:pt modelId="{ECA9AEC2-B6E7-47DD-B5C1-608E24BA1981}" type="sibTrans" cxnId="{194CC592-5F5A-4ED0-8AEF-C9EBC43465F0}">
      <dgm:prSet/>
      <dgm:spPr/>
      <dgm:t>
        <a:bodyPr/>
        <a:lstStyle/>
        <a:p>
          <a:endParaRPr lang="en-US"/>
        </a:p>
      </dgm:t>
    </dgm:pt>
    <dgm:pt modelId="{0A12AD71-66D4-4A82-BFF7-2F7E7F3D5F6F}">
      <dgm:prSet custT="1"/>
      <dgm:spPr/>
      <dgm:t>
        <a:bodyPr/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+mn-lt"/>
              <a:ea typeface="+mn-ea"/>
              <a:cs typeface="+mn-cs"/>
            </a:rPr>
            <a:t>The first sport to get athletes training</a:t>
          </a:r>
          <a:endParaRPr lang="en-US" sz="2300" kern="1200" dirty="0">
            <a:latin typeface="+mn-lt"/>
            <a:ea typeface="+mn-ea"/>
            <a:cs typeface="+mn-cs"/>
          </a:endParaRPr>
        </a:p>
      </dgm:t>
    </dgm:pt>
    <dgm:pt modelId="{FF92CF05-3ED8-4590-BD84-0F2D000AEE8A}" type="parTrans" cxnId="{410A1463-6216-4968-B06C-FDB95E56600F}">
      <dgm:prSet/>
      <dgm:spPr/>
      <dgm:t>
        <a:bodyPr/>
        <a:lstStyle/>
        <a:p>
          <a:endParaRPr lang="en-US"/>
        </a:p>
      </dgm:t>
    </dgm:pt>
    <dgm:pt modelId="{21772EFF-C828-4A95-93E6-AE4341DF5325}" type="sibTrans" cxnId="{410A1463-6216-4968-B06C-FDB95E56600F}">
      <dgm:prSet/>
      <dgm:spPr/>
      <dgm:t>
        <a:bodyPr/>
        <a:lstStyle/>
        <a:p>
          <a:endParaRPr lang="en-US"/>
        </a:p>
      </dgm:t>
    </dgm:pt>
    <dgm:pt modelId="{B531E4B3-9B7E-4EB0-B814-DAA21C4CECFD}">
      <dgm:prSet custT="1"/>
      <dgm:spPr/>
      <dgm:t>
        <a:bodyPr/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+mn-lt"/>
              <a:ea typeface="+mn-ea"/>
              <a:cs typeface="+mn-cs"/>
            </a:rPr>
            <a:t>The first sport to re-start education</a:t>
          </a:r>
          <a:endParaRPr lang="en-US" sz="2300" kern="1200" dirty="0">
            <a:latin typeface="+mn-lt"/>
            <a:ea typeface="+mn-ea"/>
            <a:cs typeface="+mn-cs"/>
          </a:endParaRPr>
        </a:p>
      </dgm:t>
    </dgm:pt>
    <dgm:pt modelId="{E97C35CB-F3AD-45AD-BB9E-290EDE1F0A76}" type="parTrans" cxnId="{8855CE2F-928E-4D65-A250-DB1C6A44E568}">
      <dgm:prSet/>
      <dgm:spPr/>
      <dgm:t>
        <a:bodyPr/>
        <a:lstStyle/>
        <a:p>
          <a:endParaRPr lang="en-US"/>
        </a:p>
      </dgm:t>
    </dgm:pt>
    <dgm:pt modelId="{15278BEC-80C9-43D1-ABBE-B1C402430AF2}" type="sibTrans" cxnId="{8855CE2F-928E-4D65-A250-DB1C6A44E568}">
      <dgm:prSet/>
      <dgm:spPr/>
      <dgm:t>
        <a:bodyPr/>
        <a:lstStyle/>
        <a:p>
          <a:endParaRPr lang="en-US"/>
        </a:p>
      </dgm:t>
    </dgm:pt>
    <dgm:pt modelId="{37EB1613-E033-43A2-879D-A3D0C406C4E8}">
      <dgm:prSet custT="1"/>
      <dgm:spPr/>
      <dgm:t>
        <a:bodyPr/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+mn-lt"/>
              <a:ea typeface="+mn-ea"/>
              <a:cs typeface="+mn-cs"/>
            </a:rPr>
            <a:t>The first sport to re-start competition</a:t>
          </a:r>
          <a:endParaRPr lang="en-US" sz="2300" kern="1200" dirty="0">
            <a:latin typeface="+mn-lt"/>
            <a:ea typeface="+mn-ea"/>
            <a:cs typeface="+mn-cs"/>
          </a:endParaRPr>
        </a:p>
      </dgm:t>
    </dgm:pt>
    <dgm:pt modelId="{59566E51-BF63-4019-8F3E-706CD6427EA5}" type="parTrans" cxnId="{30C30D87-F897-4570-98BD-A750E20C9EC5}">
      <dgm:prSet/>
      <dgm:spPr/>
      <dgm:t>
        <a:bodyPr/>
        <a:lstStyle/>
        <a:p>
          <a:endParaRPr lang="en-US"/>
        </a:p>
      </dgm:t>
    </dgm:pt>
    <dgm:pt modelId="{75796474-7EF5-458A-A842-D1BD80A890A0}" type="sibTrans" cxnId="{30C30D87-F897-4570-98BD-A750E20C9EC5}">
      <dgm:prSet/>
      <dgm:spPr/>
      <dgm:t>
        <a:bodyPr/>
        <a:lstStyle/>
        <a:p>
          <a:endParaRPr lang="en-US"/>
        </a:p>
      </dgm:t>
    </dgm:pt>
    <dgm:pt modelId="{867C74BD-F266-4330-B6D3-E1A6B6FA0AAB}">
      <dgm:prSet/>
      <dgm:spPr/>
      <dgm:t>
        <a:bodyPr/>
        <a:lstStyle/>
        <a:p>
          <a:r>
            <a:rPr lang="en-GB" b="1" dirty="0">
              <a:latin typeface="+mn-lt"/>
            </a:rPr>
            <a:t>How did we respond…</a:t>
          </a:r>
          <a:endParaRPr lang="en-US" b="1" dirty="0">
            <a:latin typeface="+mn-lt"/>
          </a:endParaRPr>
        </a:p>
      </dgm:t>
    </dgm:pt>
    <dgm:pt modelId="{2BB934DD-EEE9-4FFC-B22B-63F701409FC0}" type="parTrans" cxnId="{6D97F74E-C513-4609-B601-7315B448B98F}">
      <dgm:prSet/>
      <dgm:spPr/>
      <dgm:t>
        <a:bodyPr/>
        <a:lstStyle/>
        <a:p>
          <a:endParaRPr lang="en-US"/>
        </a:p>
      </dgm:t>
    </dgm:pt>
    <dgm:pt modelId="{42EB83A8-CFF0-44C4-B1D1-6BE41B80949A}" type="sibTrans" cxnId="{6D97F74E-C513-4609-B601-7315B448B98F}">
      <dgm:prSet/>
      <dgm:spPr/>
      <dgm:t>
        <a:bodyPr/>
        <a:lstStyle/>
        <a:p>
          <a:endParaRPr lang="en-US"/>
        </a:p>
      </dgm:t>
    </dgm:pt>
    <dgm:pt modelId="{DB783FA3-519E-46B4-B512-D7563C4FC8BD}">
      <dgm:prSet custT="1"/>
      <dgm:spPr/>
      <dgm:t>
        <a:bodyPr/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+mn-lt"/>
              <a:ea typeface="+mn-ea"/>
              <a:cs typeface="+mn-cs"/>
            </a:rPr>
            <a:t>100 + webinars</a:t>
          </a:r>
          <a:endParaRPr lang="en-US" sz="2300" kern="1200" dirty="0">
            <a:latin typeface="+mn-lt"/>
            <a:ea typeface="+mn-ea"/>
            <a:cs typeface="+mn-cs"/>
          </a:endParaRPr>
        </a:p>
      </dgm:t>
    </dgm:pt>
    <dgm:pt modelId="{FD934C01-A75A-4E1F-A84C-47C85CA07515}" type="parTrans" cxnId="{D58BBF67-3F9B-4CD0-A13F-2683AF180991}">
      <dgm:prSet/>
      <dgm:spPr/>
      <dgm:t>
        <a:bodyPr/>
        <a:lstStyle/>
        <a:p>
          <a:endParaRPr lang="en-US"/>
        </a:p>
      </dgm:t>
    </dgm:pt>
    <dgm:pt modelId="{6C5F35D0-CE47-4D56-8319-E2FAE36DAA44}" type="sibTrans" cxnId="{D58BBF67-3F9B-4CD0-A13F-2683AF180991}">
      <dgm:prSet/>
      <dgm:spPr/>
      <dgm:t>
        <a:bodyPr/>
        <a:lstStyle/>
        <a:p>
          <a:endParaRPr lang="en-US"/>
        </a:p>
      </dgm:t>
    </dgm:pt>
    <dgm:pt modelId="{1482D631-4F68-45BA-8A56-06C6BFDEEB4C}">
      <dgm:prSet custT="1"/>
      <dgm:spPr/>
      <dgm:t>
        <a:bodyPr/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+mn-lt"/>
              <a:ea typeface="+mn-ea"/>
              <a:cs typeface="+mn-cs"/>
            </a:rPr>
            <a:t>Positive engagement and communication</a:t>
          </a:r>
          <a:endParaRPr lang="en-US" sz="2300" kern="1200" dirty="0">
            <a:latin typeface="+mn-lt"/>
            <a:ea typeface="+mn-ea"/>
            <a:cs typeface="+mn-cs"/>
          </a:endParaRPr>
        </a:p>
      </dgm:t>
    </dgm:pt>
    <dgm:pt modelId="{A05E6009-7D7D-48BA-B337-9A9EDCD5BAEE}" type="parTrans" cxnId="{A3E61585-0C74-43AA-BC99-749F00F52CCA}">
      <dgm:prSet/>
      <dgm:spPr/>
      <dgm:t>
        <a:bodyPr/>
        <a:lstStyle/>
        <a:p>
          <a:endParaRPr lang="en-US"/>
        </a:p>
      </dgm:t>
    </dgm:pt>
    <dgm:pt modelId="{9B692B61-A769-4DA4-B2F6-C51055263ADB}" type="sibTrans" cxnId="{A3E61585-0C74-43AA-BC99-749F00F52CCA}">
      <dgm:prSet/>
      <dgm:spPr/>
      <dgm:t>
        <a:bodyPr/>
        <a:lstStyle/>
        <a:p>
          <a:endParaRPr lang="en-US"/>
        </a:p>
      </dgm:t>
    </dgm:pt>
    <dgm:pt modelId="{27A8B56D-56FB-4CB5-A3F1-21EE89105C9E}">
      <dgm:prSet custT="1"/>
      <dgm:spPr/>
      <dgm:t>
        <a:bodyPr/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+mn-lt"/>
              <a:ea typeface="+mn-ea"/>
              <a:cs typeface="+mn-cs"/>
            </a:rPr>
            <a:t>We listened, we responded</a:t>
          </a:r>
          <a:endParaRPr lang="en-US" sz="2300" kern="1200" dirty="0">
            <a:latin typeface="+mn-lt"/>
            <a:ea typeface="+mn-ea"/>
            <a:cs typeface="+mn-cs"/>
          </a:endParaRPr>
        </a:p>
      </dgm:t>
    </dgm:pt>
    <dgm:pt modelId="{7B7E7493-CEDB-43F1-BA80-9C25BE1B80CF}" type="parTrans" cxnId="{6ADB55CD-52B2-46D9-9FF9-167855B3966B}">
      <dgm:prSet/>
      <dgm:spPr/>
      <dgm:t>
        <a:bodyPr/>
        <a:lstStyle/>
        <a:p>
          <a:endParaRPr lang="en-US"/>
        </a:p>
      </dgm:t>
    </dgm:pt>
    <dgm:pt modelId="{49EB02BB-C635-49B1-B497-C7C2FFF8787C}" type="sibTrans" cxnId="{6ADB55CD-52B2-46D9-9FF9-167855B3966B}">
      <dgm:prSet/>
      <dgm:spPr/>
      <dgm:t>
        <a:bodyPr/>
        <a:lstStyle/>
        <a:p>
          <a:endParaRPr lang="en-US"/>
        </a:p>
      </dgm:t>
    </dgm:pt>
    <dgm:pt modelId="{5DF179BB-803F-4A14-8FDD-00F573E12430}" type="pres">
      <dgm:prSet presAssocID="{2D2ECBD2-0167-4315-AB52-B7337D2374F0}" presName="vert0" presStyleCnt="0">
        <dgm:presLayoutVars>
          <dgm:dir/>
          <dgm:animOne val="branch"/>
          <dgm:animLvl val="lvl"/>
        </dgm:presLayoutVars>
      </dgm:prSet>
      <dgm:spPr/>
    </dgm:pt>
    <dgm:pt modelId="{B4F24D9B-A827-4335-90C0-BA953973CFE5}" type="pres">
      <dgm:prSet presAssocID="{A7749FC5-FD84-49C6-95D9-1D4DDE7EC0FF}" presName="thickLine" presStyleLbl="alignNode1" presStyleIdx="0" presStyleCnt="2"/>
      <dgm:spPr/>
    </dgm:pt>
    <dgm:pt modelId="{38A928BF-62C1-4DCC-9715-EF7853D21827}" type="pres">
      <dgm:prSet presAssocID="{A7749FC5-FD84-49C6-95D9-1D4DDE7EC0FF}" presName="horz1" presStyleCnt="0"/>
      <dgm:spPr/>
    </dgm:pt>
    <dgm:pt modelId="{03216875-B1C4-4626-8837-1D53A460EC8E}" type="pres">
      <dgm:prSet presAssocID="{A7749FC5-FD84-49C6-95D9-1D4DDE7EC0FF}" presName="tx1" presStyleLbl="revTx" presStyleIdx="0" presStyleCnt="9"/>
      <dgm:spPr/>
    </dgm:pt>
    <dgm:pt modelId="{DCD4E472-E686-4B86-AD10-F81A701779F6}" type="pres">
      <dgm:prSet presAssocID="{A7749FC5-FD84-49C6-95D9-1D4DDE7EC0FF}" presName="vert1" presStyleCnt="0"/>
      <dgm:spPr/>
    </dgm:pt>
    <dgm:pt modelId="{7FC9F55E-8642-42EE-AB05-1E52D7B4FE90}" type="pres">
      <dgm:prSet presAssocID="{80F4866D-99F9-4A09-98DF-8AE4B9E94538}" presName="vertSpace2a" presStyleCnt="0"/>
      <dgm:spPr/>
    </dgm:pt>
    <dgm:pt modelId="{91060F22-EAEC-42B8-8256-493706B86945}" type="pres">
      <dgm:prSet presAssocID="{80F4866D-99F9-4A09-98DF-8AE4B9E94538}" presName="horz2" presStyleCnt="0"/>
      <dgm:spPr/>
    </dgm:pt>
    <dgm:pt modelId="{3EC51DDE-D2A7-4D84-B4A9-A5CABD404FAA}" type="pres">
      <dgm:prSet presAssocID="{80F4866D-99F9-4A09-98DF-8AE4B9E94538}" presName="horzSpace2" presStyleCnt="0"/>
      <dgm:spPr/>
    </dgm:pt>
    <dgm:pt modelId="{ED32340D-FA46-454E-B5D6-C0A5743D74C6}" type="pres">
      <dgm:prSet presAssocID="{80F4866D-99F9-4A09-98DF-8AE4B9E94538}" presName="tx2" presStyleLbl="revTx" presStyleIdx="1" presStyleCnt="9"/>
      <dgm:spPr/>
    </dgm:pt>
    <dgm:pt modelId="{909DA834-2CA4-4672-BA6C-4DE2AF403B1B}" type="pres">
      <dgm:prSet presAssocID="{80F4866D-99F9-4A09-98DF-8AE4B9E94538}" presName="vert2" presStyleCnt="0"/>
      <dgm:spPr/>
    </dgm:pt>
    <dgm:pt modelId="{6A31F7D4-968D-494E-8CC2-0052BB1487EE}" type="pres">
      <dgm:prSet presAssocID="{80F4866D-99F9-4A09-98DF-8AE4B9E94538}" presName="thinLine2b" presStyleLbl="callout" presStyleIdx="0" presStyleCnt="7"/>
      <dgm:spPr/>
    </dgm:pt>
    <dgm:pt modelId="{36F704DC-BAC4-4713-A830-EA35315990F1}" type="pres">
      <dgm:prSet presAssocID="{80F4866D-99F9-4A09-98DF-8AE4B9E94538}" presName="vertSpace2b" presStyleCnt="0"/>
      <dgm:spPr/>
    </dgm:pt>
    <dgm:pt modelId="{7E6F5A97-656D-40C6-9C08-FAF16D32B99A}" type="pres">
      <dgm:prSet presAssocID="{0A12AD71-66D4-4A82-BFF7-2F7E7F3D5F6F}" presName="horz2" presStyleCnt="0"/>
      <dgm:spPr/>
    </dgm:pt>
    <dgm:pt modelId="{07EBA6E1-9F96-42E3-BB7C-F642783DAB6F}" type="pres">
      <dgm:prSet presAssocID="{0A12AD71-66D4-4A82-BFF7-2F7E7F3D5F6F}" presName="horzSpace2" presStyleCnt="0"/>
      <dgm:spPr/>
    </dgm:pt>
    <dgm:pt modelId="{4F271EE8-4AB7-4C6A-94CA-49FC9955AD95}" type="pres">
      <dgm:prSet presAssocID="{0A12AD71-66D4-4A82-BFF7-2F7E7F3D5F6F}" presName="tx2" presStyleLbl="revTx" presStyleIdx="2" presStyleCnt="9"/>
      <dgm:spPr/>
    </dgm:pt>
    <dgm:pt modelId="{25B8DE10-2161-4FC6-A245-1959FACB36F5}" type="pres">
      <dgm:prSet presAssocID="{0A12AD71-66D4-4A82-BFF7-2F7E7F3D5F6F}" presName="vert2" presStyleCnt="0"/>
      <dgm:spPr/>
    </dgm:pt>
    <dgm:pt modelId="{DC3D6E05-A9AB-40E9-BE79-42EE0DB7B8D9}" type="pres">
      <dgm:prSet presAssocID="{0A12AD71-66D4-4A82-BFF7-2F7E7F3D5F6F}" presName="thinLine2b" presStyleLbl="callout" presStyleIdx="1" presStyleCnt="7"/>
      <dgm:spPr/>
    </dgm:pt>
    <dgm:pt modelId="{E08EA871-120F-4129-BCB7-07C3C4FBE386}" type="pres">
      <dgm:prSet presAssocID="{0A12AD71-66D4-4A82-BFF7-2F7E7F3D5F6F}" presName="vertSpace2b" presStyleCnt="0"/>
      <dgm:spPr/>
    </dgm:pt>
    <dgm:pt modelId="{5F762AF3-09B3-473F-81DE-C369BEE1F789}" type="pres">
      <dgm:prSet presAssocID="{B531E4B3-9B7E-4EB0-B814-DAA21C4CECFD}" presName="horz2" presStyleCnt="0"/>
      <dgm:spPr/>
    </dgm:pt>
    <dgm:pt modelId="{B9F39C36-3CED-49DA-98CD-5DFCE8CAAC39}" type="pres">
      <dgm:prSet presAssocID="{B531E4B3-9B7E-4EB0-B814-DAA21C4CECFD}" presName="horzSpace2" presStyleCnt="0"/>
      <dgm:spPr/>
    </dgm:pt>
    <dgm:pt modelId="{B424354D-13E8-4794-88D6-555330BB679F}" type="pres">
      <dgm:prSet presAssocID="{B531E4B3-9B7E-4EB0-B814-DAA21C4CECFD}" presName="tx2" presStyleLbl="revTx" presStyleIdx="3" presStyleCnt="9"/>
      <dgm:spPr/>
    </dgm:pt>
    <dgm:pt modelId="{D470470A-88D7-4055-A9DF-F5C206A0DEEE}" type="pres">
      <dgm:prSet presAssocID="{B531E4B3-9B7E-4EB0-B814-DAA21C4CECFD}" presName="vert2" presStyleCnt="0"/>
      <dgm:spPr/>
    </dgm:pt>
    <dgm:pt modelId="{233B1747-E00E-4AA0-ABBB-8D328C643D33}" type="pres">
      <dgm:prSet presAssocID="{B531E4B3-9B7E-4EB0-B814-DAA21C4CECFD}" presName="thinLine2b" presStyleLbl="callout" presStyleIdx="2" presStyleCnt="7"/>
      <dgm:spPr/>
    </dgm:pt>
    <dgm:pt modelId="{055ED855-AE05-49D9-8513-E5972EDFB62F}" type="pres">
      <dgm:prSet presAssocID="{B531E4B3-9B7E-4EB0-B814-DAA21C4CECFD}" presName="vertSpace2b" presStyleCnt="0"/>
      <dgm:spPr/>
    </dgm:pt>
    <dgm:pt modelId="{E976DEFD-6FAC-49F2-87C0-48DCEF29AA32}" type="pres">
      <dgm:prSet presAssocID="{37EB1613-E033-43A2-879D-A3D0C406C4E8}" presName="horz2" presStyleCnt="0"/>
      <dgm:spPr/>
    </dgm:pt>
    <dgm:pt modelId="{AD8FA9E1-9167-4072-AFA5-8A8C1195789D}" type="pres">
      <dgm:prSet presAssocID="{37EB1613-E033-43A2-879D-A3D0C406C4E8}" presName="horzSpace2" presStyleCnt="0"/>
      <dgm:spPr/>
    </dgm:pt>
    <dgm:pt modelId="{15CB5EFB-D50F-4880-97FA-423CC5678D87}" type="pres">
      <dgm:prSet presAssocID="{37EB1613-E033-43A2-879D-A3D0C406C4E8}" presName="tx2" presStyleLbl="revTx" presStyleIdx="4" presStyleCnt="9"/>
      <dgm:spPr/>
    </dgm:pt>
    <dgm:pt modelId="{0F2D1968-5E67-4990-9B60-49BE8E843FC2}" type="pres">
      <dgm:prSet presAssocID="{37EB1613-E033-43A2-879D-A3D0C406C4E8}" presName="vert2" presStyleCnt="0"/>
      <dgm:spPr/>
    </dgm:pt>
    <dgm:pt modelId="{9C717BE1-F854-4B23-A41A-B800E4A021AB}" type="pres">
      <dgm:prSet presAssocID="{37EB1613-E033-43A2-879D-A3D0C406C4E8}" presName="thinLine2b" presStyleLbl="callout" presStyleIdx="3" presStyleCnt="7"/>
      <dgm:spPr/>
    </dgm:pt>
    <dgm:pt modelId="{D88C9607-3B6C-4302-A309-49BA48B64E11}" type="pres">
      <dgm:prSet presAssocID="{37EB1613-E033-43A2-879D-A3D0C406C4E8}" presName="vertSpace2b" presStyleCnt="0"/>
      <dgm:spPr/>
    </dgm:pt>
    <dgm:pt modelId="{6A99DA8D-BDC9-4C10-8AF8-355229CEB723}" type="pres">
      <dgm:prSet presAssocID="{867C74BD-F266-4330-B6D3-E1A6B6FA0AAB}" presName="thickLine" presStyleLbl="alignNode1" presStyleIdx="1" presStyleCnt="2"/>
      <dgm:spPr/>
    </dgm:pt>
    <dgm:pt modelId="{DC762D61-4D57-4A75-869C-CE8CB57D82B6}" type="pres">
      <dgm:prSet presAssocID="{867C74BD-F266-4330-B6D3-E1A6B6FA0AAB}" presName="horz1" presStyleCnt="0"/>
      <dgm:spPr/>
    </dgm:pt>
    <dgm:pt modelId="{51D2CE79-E420-4C81-8074-8BEA308E3BC6}" type="pres">
      <dgm:prSet presAssocID="{867C74BD-F266-4330-B6D3-E1A6B6FA0AAB}" presName="tx1" presStyleLbl="revTx" presStyleIdx="5" presStyleCnt="9"/>
      <dgm:spPr/>
    </dgm:pt>
    <dgm:pt modelId="{DF03A729-DE04-4C67-98A1-DC70437CFD6E}" type="pres">
      <dgm:prSet presAssocID="{867C74BD-F266-4330-B6D3-E1A6B6FA0AAB}" presName="vert1" presStyleCnt="0"/>
      <dgm:spPr/>
    </dgm:pt>
    <dgm:pt modelId="{65D52D6B-FB7F-4DA1-A322-B1E193ED42FA}" type="pres">
      <dgm:prSet presAssocID="{DB783FA3-519E-46B4-B512-D7563C4FC8BD}" presName="vertSpace2a" presStyleCnt="0"/>
      <dgm:spPr/>
    </dgm:pt>
    <dgm:pt modelId="{4240A53D-2D99-4851-B10E-D55AE76CDAAD}" type="pres">
      <dgm:prSet presAssocID="{DB783FA3-519E-46B4-B512-D7563C4FC8BD}" presName="horz2" presStyleCnt="0"/>
      <dgm:spPr/>
    </dgm:pt>
    <dgm:pt modelId="{0C5DFEBA-D501-4F7D-871D-5E0BDF982E8F}" type="pres">
      <dgm:prSet presAssocID="{DB783FA3-519E-46B4-B512-D7563C4FC8BD}" presName="horzSpace2" presStyleCnt="0"/>
      <dgm:spPr/>
    </dgm:pt>
    <dgm:pt modelId="{888F5C35-4E7B-41F2-A977-2D4E080612CE}" type="pres">
      <dgm:prSet presAssocID="{DB783FA3-519E-46B4-B512-D7563C4FC8BD}" presName="tx2" presStyleLbl="revTx" presStyleIdx="6" presStyleCnt="9"/>
      <dgm:spPr/>
    </dgm:pt>
    <dgm:pt modelId="{56572BCB-DA9A-4EE8-B6D0-4BD955FD062A}" type="pres">
      <dgm:prSet presAssocID="{DB783FA3-519E-46B4-B512-D7563C4FC8BD}" presName="vert2" presStyleCnt="0"/>
      <dgm:spPr/>
    </dgm:pt>
    <dgm:pt modelId="{EE0A285B-36B2-46B6-8B0D-B1BFC04B8629}" type="pres">
      <dgm:prSet presAssocID="{DB783FA3-519E-46B4-B512-D7563C4FC8BD}" presName="thinLine2b" presStyleLbl="callout" presStyleIdx="4" presStyleCnt="7"/>
      <dgm:spPr/>
    </dgm:pt>
    <dgm:pt modelId="{F208E65F-B964-49F2-92A7-0B84893EA3BE}" type="pres">
      <dgm:prSet presAssocID="{DB783FA3-519E-46B4-B512-D7563C4FC8BD}" presName="vertSpace2b" presStyleCnt="0"/>
      <dgm:spPr/>
    </dgm:pt>
    <dgm:pt modelId="{3BF66598-FAFA-4160-A3D0-C2D84FA41B63}" type="pres">
      <dgm:prSet presAssocID="{1482D631-4F68-45BA-8A56-06C6BFDEEB4C}" presName="horz2" presStyleCnt="0"/>
      <dgm:spPr/>
    </dgm:pt>
    <dgm:pt modelId="{0BF62622-788A-4916-9F9A-35F974F7B149}" type="pres">
      <dgm:prSet presAssocID="{1482D631-4F68-45BA-8A56-06C6BFDEEB4C}" presName="horzSpace2" presStyleCnt="0"/>
      <dgm:spPr/>
    </dgm:pt>
    <dgm:pt modelId="{58A9FF4E-E404-4DA6-831D-2AD8139DB797}" type="pres">
      <dgm:prSet presAssocID="{1482D631-4F68-45BA-8A56-06C6BFDEEB4C}" presName="tx2" presStyleLbl="revTx" presStyleIdx="7" presStyleCnt="9"/>
      <dgm:spPr/>
    </dgm:pt>
    <dgm:pt modelId="{6BDA4555-B02E-493F-8DA3-C611A8C9BD26}" type="pres">
      <dgm:prSet presAssocID="{1482D631-4F68-45BA-8A56-06C6BFDEEB4C}" presName="vert2" presStyleCnt="0"/>
      <dgm:spPr/>
    </dgm:pt>
    <dgm:pt modelId="{535C87C3-5929-4FCD-98AE-579C42FF27F6}" type="pres">
      <dgm:prSet presAssocID="{1482D631-4F68-45BA-8A56-06C6BFDEEB4C}" presName="thinLine2b" presStyleLbl="callout" presStyleIdx="5" presStyleCnt="7"/>
      <dgm:spPr/>
    </dgm:pt>
    <dgm:pt modelId="{9711E959-FEA0-46F6-A796-4A65C3541088}" type="pres">
      <dgm:prSet presAssocID="{1482D631-4F68-45BA-8A56-06C6BFDEEB4C}" presName="vertSpace2b" presStyleCnt="0"/>
      <dgm:spPr/>
    </dgm:pt>
    <dgm:pt modelId="{EE398965-B0C3-4DDF-B117-0AF517548218}" type="pres">
      <dgm:prSet presAssocID="{27A8B56D-56FB-4CB5-A3F1-21EE89105C9E}" presName="horz2" presStyleCnt="0"/>
      <dgm:spPr/>
    </dgm:pt>
    <dgm:pt modelId="{17FE0C3C-FFD7-4612-923A-54D17B41B785}" type="pres">
      <dgm:prSet presAssocID="{27A8B56D-56FB-4CB5-A3F1-21EE89105C9E}" presName="horzSpace2" presStyleCnt="0"/>
      <dgm:spPr/>
    </dgm:pt>
    <dgm:pt modelId="{05EAAB4A-A656-4E98-9DA1-1522487D5467}" type="pres">
      <dgm:prSet presAssocID="{27A8B56D-56FB-4CB5-A3F1-21EE89105C9E}" presName="tx2" presStyleLbl="revTx" presStyleIdx="8" presStyleCnt="9"/>
      <dgm:spPr/>
    </dgm:pt>
    <dgm:pt modelId="{C6C5733A-7409-4C39-A105-64173C8582AF}" type="pres">
      <dgm:prSet presAssocID="{27A8B56D-56FB-4CB5-A3F1-21EE89105C9E}" presName="vert2" presStyleCnt="0"/>
      <dgm:spPr/>
    </dgm:pt>
    <dgm:pt modelId="{915052DA-8DA6-45B1-9357-DA63042578D2}" type="pres">
      <dgm:prSet presAssocID="{27A8B56D-56FB-4CB5-A3F1-21EE89105C9E}" presName="thinLine2b" presStyleLbl="callout" presStyleIdx="6" presStyleCnt="7"/>
      <dgm:spPr/>
    </dgm:pt>
    <dgm:pt modelId="{C453AC5F-B134-4C7C-8168-FAC2179CCD7A}" type="pres">
      <dgm:prSet presAssocID="{27A8B56D-56FB-4CB5-A3F1-21EE89105C9E}" presName="vertSpace2b" presStyleCnt="0"/>
      <dgm:spPr/>
    </dgm:pt>
  </dgm:ptLst>
  <dgm:cxnLst>
    <dgm:cxn modelId="{47A0E71E-AD25-4888-BEF7-418CE38BA919}" type="presOf" srcId="{27A8B56D-56FB-4CB5-A3F1-21EE89105C9E}" destId="{05EAAB4A-A656-4E98-9DA1-1522487D5467}" srcOrd="0" destOrd="0" presId="urn:microsoft.com/office/officeart/2008/layout/LinedList"/>
    <dgm:cxn modelId="{A874CB1F-3FE5-4B2B-A094-06A90542A82A}" type="presOf" srcId="{80F4866D-99F9-4A09-98DF-8AE4B9E94538}" destId="{ED32340D-FA46-454E-B5D6-C0A5743D74C6}" srcOrd="0" destOrd="0" presId="urn:microsoft.com/office/officeart/2008/layout/LinedList"/>
    <dgm:cxn modelId="{1A236D24-51FD-4E7C-B1CA-6DFCF383BECF}" type="presOf" srcId="{867C74BD-F266-4330-B6D3-E1A6B6FA0AAB}" destId="{51D2CE79-E420-4C81-8074-8BEA308E3BC6}" srcOrd="0" destOrd="0" presId="urn:microsoft.com/office/officeart/2008/layout/LinedList"/>
    <dgm:cxn modelId="{C7D6A629-3D98-4D98-B059-B573C377BC77}" type="presOf" srcId="{A7749FC5-FD84-49C6-95D9-1D4DDE7EC0FF}" destId="{03216875-B1C4-4626-8837-1D53A460EC8E}" srcOrd="0" destOrd="0" presId="urn:microsoft.com/office/officeart/2008/layout/LinedList"/>
    <dgm:cxn modelId="{7856B82C-5519-4723-A6C0-C5229E9C658C}" type="presOf" srcId="{DB783FA3-519E-46B4-B512-D7563C4FC8BD}" destId="{888F5C35-4E7B-41F2-A977-2D4E080612CE}" srcOrd="0" destOrd="0" presId="urn:microsoft.com/office/officeart/2008/layout/LinedList"/>
    <dgm:cxn modelId="{8855CE2F-928E-4D65-A250-DB1C6A44E568}" srcId="{A7749FC5-FD84-49C6-95D9-1D4DDE7EC0FF}" destId="{B531E4B3-9B7E-4EB0-B814-DAA21C4CECFD}" srcOrd="2" destOrd="0" parTransId="{E97C35CB-F3AD-45AD-BB9E-290EDE1F0A76}" sibTransId="{15278BEC-80C9-43D1-ABBE-B1C402430AF2}"/>
    <dgm:cxn modelId="{410A1463-6216-4968-B06C-FDB95E56600F}" srcId="{A7749FC5-FD84-49C6-95D9-1D4DDE7EC0FF}" destId="{0A12AD71-66D4-4A82-BFF7-2F7E7F3D5F6F}" srcOrd="1" destOrd="0" parTransId="{FF92CF05-3ED8-4590-BD84-0F2D000AEE8A}" sibTransId="{21772EFF-C828-4A95-93E6-AE4341DF5325}"/>
    <dgm:cxn modelId="{D58BBF67-3F9B-4CD0-A13F-2683AF180991}" srcId="{867C74BD-F266-4330-B6D3-E1A6B6FA0AAB}" destId="{DB783FA3-519E-46B4-B512-D7563C4FC8BD}" srcOrd="0" destOrd="0" parTransId="{FD934C01-A75A-4E1F-A84C-47C85CA07515}" sibTransId="{6C5F35D0-CE47-4D56-8319-E2FAE36DAA44}"/>
    <dgm:cxn modelId="{6D97F74E-C513-4609-B601-7315B448B98F}" srcId="{2D2ECBD2-0167-4315-AB52-B7337D2374F0}" destId="{867C74BD-F266-4330-B6D3-E1A6B6FA0AAB}" srcOrd="1" destOrd="0" parTransId="{2BB934DD-EEE9-4FFC-B22B-63F701409FC0}" sibTransId="{42EB83A8-CFF0-44C4-B1D1-6BE41B80949A}"/>
    <dgm:cxn modelId="{E1628D75-9C30-4FDD-A21C-2E8C4511E0C3}" type="presOf" srcId="{2D2ECBD2-0167-4315-AB52-B7337D2374F0}" destId="{5DF179BB-803F-4A14-8FDD-00F573E12430}" srcOrd="0" destOrd="0" presId="urn:microsoft.com/office/officeart/2008/layout/LinedList"/>
    <dgm:cxn modelId="{3B2CD075-B66F-4A43-839E-1DAAAD8071E4}" type="presOf" srcId="{1482D631-4F68-45BA-8A56-06C6BFDEEB4C}" destId="{58A9FF4E-E404-4DA6-831D-2AD8139DB797}" srcOrd="0" destOrd="0" presId="urn:microsoft.com/office/officeart/2008/layout/LinedList"/>
    <dgm:cxn modelId="{817B5D84-3EF8-499F-90F4-C9B0B7B6F37E}" type="presOf" srcId="{0A12AD71-66D4-4A82-BFF7-2F7E7F3D5F6F}" destId="{4F271EE8-4AB7-4C6A-94CA-49FC9955AD95}" srcOrd="0" destOrd="0" presId="urn:microsoft.com/office/officeart/2008/layout/LinedList"/>
    <dgm:cxn modelId="{A3E61585-0C74-43AA-BC99-749F00F52CCA}" srcId="{867C74BD-F266-4330-B6D3-E1A6B6FA0AAB}" destId="{1482D631-4F68-45BA-8A56-06C6BFDEEB4C}" srcOrd="1" destOrd="0" parTransId="{A05E6009-7D7D-48BA-B337-9A9EDCD5BAEE}" sibTransId="{9B692B61-A769-4DA4-B2F6-C51055263ADB}"/>
    <dgm:cxn modelId="{30C30D87-F897-4570-98BD-A750E20C9EC5}" srcId="{A7749FC5-FD84-49C6-95D9-1D4DDE7EC0FF}" destId="{37EB1613-E033-43A2-879D-A3D0C406C4E8}" srcOrd="3" destOrd="0" parTransId="{59566E51-BF63-4019-8F3E-706CD6427EA5}" sibTransId="{75796474-7EF5-458A-A842-D1BD80A890A0}"/>
    <dgm:cxn modelId="{737DC98F-8FBB-4170-B4E6-CAFD8CA5EB79}" type="presOf" srcId="{37EB1613-E033-43A2-879D-A3D0C406C4E8}" destId="{15CB5EFB-D50F-4880-97FA-423CC5678D87}" srcOrd="0" destOrd="0" presId="urn:microsoft.com/office/officeart/2008/layout/LinedList"/>
    <dgm:cxn modelId="{194CC592-5F5A-4ED0-8AEF-C9EBC43465F0}" srcId="{A7749FC5-FD84-49C6-95D9-1D4DDE7EC0FF}" destId="{80F4866D-99F9-4A09-98DF-8AE4B9E94538}" srcOrd="0" destOrd="0" parTransId="{40D6F0EB-596C-4C5B-B836-2639B584B718}" sibTransId="{ECA9AEC2-B6E7-47DD-B5C1-608E24BA1981}"/>
    <dgm:cxn modelId="{08D231B7-3BE8-4BE7-B1C9-5292F8C4561E}" srcId="{2D2ECBD2-0167-4315-AB52-B7337D2374F0}" destId="{A7749FC5-FD84-49C6-95D9-1D4DDE7EC0FF}" srcOrd="0" destOrd="0" parTransId="{7F2AC867-C648-4E53-A116-28666157AFFA}" sibTransId="{91504328-0734-4FE2-948C-DCE2407C33C7}"/>
    <dgm:cxn modelId="{A85EDAB9-34F2-4531-96CF-055A5EB9630E}" type="presOf" srcId="{B531E4B3-9B7E-4EB0-B814-DAA21C4CECFD}" destId="{B424354D-13E8-4794-88D6-555330BB679F}" srcOrd="0" destOrd="0" presId="urn:microsoft.com/office/officeart/2008/layout/LinedList"/>
    <dgm:cxn modelId="{6ADB55CD-52B2-46D9-9FF9-167855B3966B}" srcId="{867C74BD-F266-4330-B6D3-E1A6B6FA0AAB}" destId="{27A8B56D-56FB-4CB5-A3F1-21EE89105C9E}" srcOrd="2" destOrd="0" parTransId="{7B7E7493-CEDB-43F1-BA80-9C25BE1B80CF}" sibTransId="{49EB02BB-C635-49B1-B497-C7C2FFF8787C}"/>
    <dgm:cxn modelId="{1F659122-CA44-43A9-9697-381CD510652B}" type="presParOf" srcId="{5DF179BB-803F-4A14-8FDD-00F573E12430}" destId="{B4F24D9B-A827-4335-90C0-BA953973CFE5}" srcOrd="0" destOrd="0" presId="urn:microsoft.com/office/officeart/2008/layout/LinedList"/>
    <dgm:cxn modelId="{8E7EACB3-A8A1-4DEC-B39B-EE9971249C9B}" type="presParOf" srcId="{5DF179BB-803F-4A14-8FDD-00F573E12430}" destId="{38A928BF-62C1-4DCC-9715-EF7853D21827}" srcOrd="1" destOrd="0" presId="urn:microsoft.com/office/officeart/2008/layout/LinedList"/>
    <dgm:cxn modelId="{9E877858-B4DE-4B2C-8FA8-577EAD13D566}" type="presParOf" srcId="{38A928BF-62C1-4DCC-9715-EF7853D21827}" destId="{03216875-B1C4-4626-8837-1D53A460EC8E}" srcOrd="0" destOrd="0" presId="urn:microsoft.com/office/officeart/2008/layout/LinedList"/>
    <dgm:cxn modelId="{FB1A201A-5A67-4369-AA33-F69099AF9AE2}" type="presParOf" srcId="{38A928BF-62C1-4DCC-9715-EF7853D21827}" destId="{DCD4E472-E686-4B86-AD10-F81A701779F6}" srcOrd="1" destOrd="0" presId="urn:microsoft.com/office/officeart/2008/layout/LinedList"/>
    <dgm:cxn modelId="{FFD1ACB4-5015-4A4F-B65E-0366E4D55EDA}" type="presParOf" srcId="{DCD4E472-E686-4B86-AD10-F81A701779F6}" destId="{7FC9F55E-8642-42EE-AB05-1E52D7B4FE90}" srcOrd="0" destOrd="0" presId="urn:microsoft.com/office/officeart/2008/layout/LinedList"/>
    <dgm:cxn modelId="{153E3E25-F951-4B35-B1A0-DD21E1FD0D86}" type="presParOf" srcId="{DCD4E472-E686-4B86-AD10-F81A701779F6}" destId="{91060F22-EAEC-42B8-8256-493706B86945}" srcOrd="1" destOrd="0" presId="urn:microsoft.com/office/officeart/2008/layout/LinedList"/>
    <dgm:cxn modelId="{C3144F44-AFBE-4631-9577-8365EA0F6C41}" type="presParOf" srcId="{91060F22-EAEC-42B8-8256-493706B86945}" destId="{3EC51DDE-D2A7-4D84-B4A9-A5CABD404FAA}" srcOrd="0" destOrd="0" presId="urn:microsoft.com/office/officeart/2008/layout/LinedList"/>
    <dgm:cxn modelId="{C756D55C-205F-4099-ACA8-56468EF08DC2}" type="presParOf" srcId="{91060F22-EAEC-42B8-8256-493706B86945}" destId="{ED32340D-FA46-454E-B5D6-C0A5743D74C6}" srcOrd="1" destOrd="0" presId="urn:microsoft.com/office/officeart/2008/layout/LinedList"/>
    <dgm:cxn modelId="{9519C1BA-F696-462D-9B66-6DACB62ABC40}" type="presParOf" srcId="{91060F22-EAEC-42B8-8256-493706B86945}" destId="{909DA834-2CA4-4672-BA6C-4DE2AF403B1B}" srcOrd="2" destOrd="0" presId="urn:microsoft.com/office/officeart/2008/layout/LinedList"/>
    <dgm:cxn modelId="{C1E6796F-F23D-49F9-8A4A-52AE1350DEF8}" type="presParOf" srcId="{DCD4E472-E686-4B86-AD10-F81A701779F6}" destId="{6A31F7D4-968D-494E-8CC2-0052BB1487EE}" srcOrd="2" destOrd="0" presId="urn:microsoft.com/office/officeart/2008/layout/LinedList"/>
    <dgm:cxn modelId="{732F1773-0E8C-400A-8FD7-E94154BB0DBD}" type="presParOf" srcId="{DCD4E472-E686-4B86-AD10-F81A701779F6}" destId="{36F704DC-BAC4-4713-A830-EA35315990F1}" srcOrd="3" destOrd="0" presId="urn:microsoft.com/office/officeart/2008/layout/LinedList"/>
    <dgm:cxn modelId="{418F1585-59F1-4630-B044-AC63C2C858F5}" type="presParOf" srcId="{DCD4E472-E686-4B86-AD10-F81A701779F6}" destId="{7E6F5A97-656D-40C6-9C08-FAF16D32B99A}" srcOrd="4" destOrd="0" presId="urn:microsoft.com/office/officeart/2008/layout/LinedList"/>
    <dgm:cxn modelId="{42DCD7FD-8498-4015-91E1-680964D41256}" type="presParOf" srcId="{7E6F5A97-656D-40C6-9C08-FAF16D32B99A}" destId="{07EBA6E1-9F96-42E3-BB7C-F642783DAB6F}" srcOrd="0" destOrd="0" presId="urn:microsoft.com/office/officeart/2008/layout/LinedList"/>
    <dgm:cxn modelId="{A465C4A2-20CE-415C-A8A8-7EDD22ED7B32}" type="presParOf" srcId="{7E6F5A97-656D-40C6-9C08-FAF16D32B99A}" destId="{4F271EE8-4AB7-4C6A-94CA-49FC9955AD95}" srcOrd="1" destOrd="0" presId="urn:microsoft.com/office/officeart/2008/layout/LinedList"/>
    <dgm:cxn modelId="{64F1D980-958B-4B60-9567-CAF4E7F78CBE}" type="presParOf" srcId="{7E6F5A97-656D-40C6-9C08-FAF16D32B99A}" destId="{25B8DE10-2161-4FC6-A245-1959FACB36F5}" srcOrd="2" destOrd="0" presId="urn:microsoft.com/office/officeart/2008/layout/LinedList"/>
    <dgm:cxn modelId="{BF52ABA9-53F8-40D5-BBE1-752BD59FF154}" type="presParOf" srcId="{DCD4E472-E686-4B86-AD10-F81A701779F6}" destId="{DC3D6E05-A9AB-40E9-BE79-42EE0DB7B8D9}" srcOrd="5" destOrd="0" presId="urn:microsoft.com/office/officeart/2008/layout/LinedList"/>
    <dgm:cxn modelId="{8DD64F8C-14B8-4ADE-8B48-0522DEA52789}" type="presParOf" srcId="{DCD4E472-E686-4B86-AD10-F81A701779F6}" destId="{E08EA871-120F-4129-BCB7-07C3C4FBE386}" srcOrd="6" destOrd="0" presId="urn:microsoft.com/office/officeart/2008/layout/LinedList"/>
    <dgm:cxn modelId="{00D20CAC-5E24-4CC1-853F-EC647DA21571}" type="presParOf" srcId="{DCD4E472-E686-4B86-AD10-F81A701779F6}" destId="{5F762AF3-09B3-473F-81DE-C369BEE1F789}" srcOrd="7" destOrd="0" presId="urn:microsoft.com/office/officeart/2008/layout/LinedList"/>
    <dgm:cxn modelId="{8A21C305-75A7-4716-9755-CA6BD5DFAF2F}" type="presParOf" srcId="{5F762AF3-09B3-473F-81DE-C369BEE1F789}" destId="{B9F39C36-3CED-49DA-98CD-5DFCE8CAAC39}" srcOrd="0" destOrd="0" presId="urn:microsoft.com/office/officeart/2008/layout/LinedList"/>
    <dgm:cxn modelId="{A24BBE36-43FD-4960-8719-4F2C43A708A4}" type="presParOf" srcId="{5F762AF3-09B3-473F-81DE-C369BEE1F789}" destId="{B424354D-13E8-4794-88D6-555330BB679F}" srcOrd="1" destOrd="0" presId="urn:microsoft.com/office/officeart/2008/layout/LinedList"/>
    <dgm:cxn modelId="{30F59A13-FE5C-4AD2-B3A7-A0D31085E0C8}" type="presParOf" srcId="{5F762AF3-09B3-473F-81DE-C369BEE1F789}" destId="{D470470A-88D7-4055-A9DF-F5C206A0DEEE}" srcOrd="2" destOrd="0" presId="urn:microsoft.com/office/officeart/2008/layout/LinedList"/>
    <dgm:cxn modelId="{0BAC6787-E8DC-4124-8E05-9BCB884373EA}" type="presParOf" srcId="{DCD4E472-E686-4B86-AD10-F81A701779F6}" destId="{233B1747-E00E-4AA0-ABBB-8D328C643D33}" srcOrd="8" destOrd="0" presId="urn:microsoft.com/office/officeart/2008/layout/LinedList"/>
    <dgm:cxn modelId="{71573B3C-4598-4D28-92E1-1236C254A486}" type="presParOf" srcId="{DCD4E472-E686-4B86-AD10-F81A701779F6}" destId="{055ED855-AE05-49D9-8513-E5972EDFB62F}" srcOrd="9" destOrd="0" presId="urn:microsoft.com/office/officeart/2008/layout/LinedList"/>
    <dgm:cxn modelId="{202D7D3A-75A6-430B-B606-1CFDB1AAB360}" type="presParOf" srcId="{DCD4E472-E686-4B86-AD10-F81A701779F6}" destId="{E976DEFD-6FAC-49F2-87C0-48DCEF29AA32}" srcOrd="10" destOrd="0" presId="urn:microsoft.com/office/officeart/2008/layout/LinedList"/>
    <dgm:cxn modelId="{478DF231-7B43-429D-AC91-42AA3854FE38}" type="presParOf" srcId="{E976DEFD-6FAC-49F2-87C0-48DCEF29AA32}" destId="{AD8FA9E1-9167-4072-AFA5-8A8C1195789D}" srcOrd="0" destOrd="0" presId="urn:microsoft.com/office/officeart/2008/layout/LinedList"/>
    <dgm:cxn modelId="{5410CDEA-9DAB-47E1-9099-5FF97E400254}" type="presParOf" srcId="{E976DEFD-6FAC-49F2-87C0-48DCEF29AA32}" destId="{15CB5EFB-D50F-4880-97FA-423CC5678D87}" srcOrd="1" destOrd="0" presId="urn:microsoft.com/office/officeart/2008/layout/LinedList"/>
    <dgm:cxn modelId="{4C2FFB13-1784-44A6-A1E3-F1456E402599}" type="presParOf" srcId="{E976DEFD-6FAC-49F2-87C0-48DCEF29AA32}" destId="{0F2D1968-5E67-4990-9B60-49BE8E843FC2}" srcOrd="2" destOrd="0" presId="urn:microsoft.com/office/officeart/2008/layout/LinedList"/>
    <dgm:cxn modelId="{DF549C42-8697-45FC-AF91-B2AEFE988557}" type="presParOf" srcId="{DCD4E472-E686-4B86-AD10-F81A701779F6}" destId="{9C717BE1-F854-4B23-A41A-B800E4A021AB}" srcOrd="11" destOrd="0" presId="urn:microsoft.com/office/officeart/2008/layout/LinedList"/>
    <dgm:cxn modelId="{6CD94A29-AC81-4A9C-AB62-8D060C1EFCBE}" type="presParOf" srcId="{DCD4E472-E686-4B86-AD10-F81A701779F6}" destId="{D88C9607-3B6C-4302-A309-49BA48B64E11}" srcOrd="12" destOrd="0" presId="urn:microsoft.com/office/officeart/2008/layout/LinedList"/>
    <dgm:cxn modelId="{16F5C7F2-DA1E-4193-9A84-43B6D2D1F926}" type="presParOf" srcId="{5DF179BB-803F-4A14-8FDD-00F573E12430}" destId="{6A99DA8D-BDC9-4C10-8AF8-355229CEB723}" srcOrd="2" destOrd="0" presId="urn:microsoft.com/office/officeart/2008/layout/LinedList"/>
    <dgm:cxn modelId="{210D2A7C-66D2-4539-A1B1-2391B54D228C}" type="presParOf" srcId="{5DF179BB-803F-4A14-8FDD-00F573E12430}" destId="{DC762D61-4D57-4A75-869C-CE8CB57D82B6}" srcOrd="3" destOrd="0" presId="urn:microsoft.com/office/officeart/2008/layout/LinedList"/>
    <dgm:cxn modelId="{87B97A64-DDEC-4A04-9BAD-9B42BE9BFA22}" type="presParOf" srcId="{DC762D61-4D57-4A75-869C-CE8CB57D82B6}" destId="{51D2CE79-E420-4C81-8074-8BEA308E3BC6}" srcOrd="0" destOrd="0" presId="urn:microsoft.com/office/officeart/2008/layout/LinedList"/>
    <dgm:cxn modelId="{0903F87B-E6CD-4753-BA66-D91C545A65D9}" type="presParOf" srcId="{DC762D61-4D57-4A75-869C-CE8CB57D82B6}" destId="{DF03A729-DE04-4C67-98A1-DC70437CFD6E}" srcOrd="1" destOrd="0" presId="urn:microsoft.com/office/officeart/2008/layout/LinedList"/>
    <dgm:cxn modelId="{49F58A94-1A7F-4289-93B3-17234397D80D}" type="presParOf" srcId="{DF03A729-DE04-4C67-98A1-DC70437CFD6E}" destId="{65D52D6B-FB7F-4DA1-A322-B1E193ED42FA}" srcOrd="0" destOrd="0" presId="urn:microsoft.com/office/officeart/2008/layout/LinedList"/>
    <dgm:cxn modelId="{AD2C35BA-098F-46BC-ABCB-7B9EE329FD17}" type="presParOf" srcId="{DF03A729-DE04-4C67-98A1-DC70437CFD6E}" destId="{4240A53D-2D99-4851-B10E-D55AE76CDAAD}" srcOrd="1" destOrd="0" presId="urn:microsoft.com/office/officeart/2008/layout/LinedList"/>
    <dgm:cxn modelId="{49113145-344B-412B-B269-367630CE9078}" type="presParOf" srcId="{4240A53D-2D99-4851-B10E-D55AE76CDAAD}" destId="{0C5DFEBA-D501-4F7D-871D-5E0BDF982E8F}" srcOrd="0" destOrd="0" presId="urn:microsoft.com/office/officeart/2008/layout/LinedList"/>
    <dgm:cxn modelId="{1EDBBFDC-6F6F-4A5F-839F-79B034520C96}" type="presParOf" srcId="{4240A53D-2D99-4851-B10E-D55AE76CDAAD}" destId="{888F5C35-4E7B-41F2-A977-2D4E080612CE}" srcOrd="1" destOrd="0" presId="urn:microsoft.com/office/officeart/2008/layout/LinedList"/>
    <dgm:cxn modelId="{B9325617-03EF-4E08-BEDF-F739F4BE7A49}" type="presParOf" srcId="{4240A53D-2D99-4851-B10E-D55AE76CDAAD}" destId="{56572BCB-DA9A-4EE8-B6D0-4BD955FD062A}" srcOrd="2" destOrd="0" presId="urn:microsoft.com/office/officeart/2008/layout/LinedList"/>
    <dgm:cxn modelId="{F3CED32E-5A27-4D4B-B285-B08FCDDC04AB}" type="presParOf" srcId="{DF03A729-DE04-4C67-98A1-DC70437CFD6E}" destId="{EE0A285B-36B2-46B6-8B0D-B1BFC04B8629}" srcOrd="2" destOrd="0" presId="urn:microsoft.com/office/officeart/2008/layout/LinedList"/>
    <dgm:cxn modelId="{899B04A4-2295-4C22-9A6C-10D7B30CC4B5}" type="presParOf" srcId="{DF03A729-DE04-4C67-98A1-DC70437CFD6E}" destId="{F208E65F-B964-49F2-92A7-0B84893EA3BE}" srcOrd="3" destOrd="0" presId="urn:microsoft.com/office/officeart/2008/layout/LinedList"/>
    <dgm:cxn modelId="{5373519A-E285-408F-842C-C8564ED3550E}" type="presParOf" srcId="{DF03A729-DE04-4C67-98A1-DC70437CFD6E}" destId="{3BF66598-FAFA-4160-A3D0-C2D84FA41B63}" srcOrd="4" destOrd="0" presId="urn:microsoft.com/office/officeart/2008/layout/LinedList"/>
    <dgm:cxn modelId="{6BE74894-C136-4EDB-898C-143168BDC033}" type="presParOf" srcId="{3BF66598-FAFA-4160-A3D0-C2D84FA41B63}" destId="{0BF62622-788A-4916-9F9A-35F974F7B149}" srcOrd="0" destOrd="0" presId="urn:microsoft.com/office/officeart/2008/layout/LinedList"/>
    <dgm:cxn modelId="{96B5E3AA-2E19-414C-AE80-4F87877D1851}" type="presParOf" srcId="{3BF66598-FAFA-4160-A3D0-C2D84FA41B63}" destId="{58A9FF4E-E404-4DA6-831D-2AD8139DB797}" srcOrd="1" destOrd="0" presId="urn:microsoft.com/office/officeart/2008/layout/LinedList"/>
    <dgm:cxn modelId="{1F4D9CD7-3F3C-4CB6-BF26-236B0CD7BFE1}" type="presParOf" srcId="{3BF66598-FAFA-4160-A3D0-C2D84FA41B63}" destId="{6BDA4555-B02E-493F-8DA3-C611A8C9BD26}" srcOrd="2" destOrd="0" presId="urn:microsoft.com/office/officeart/2008/layout/LinedList"/>
    <dgm:cxn modelId="{712BE792-F590-4823-97FE-AB5E34202E85}" type="presParOf" srcId="{DF03A729-DE04-4C67-98A1-DC70437CFD6E}" destId="{535C87C3-5929-4FCD-98AE-579C42FF27F6}" srcOrd="5" destOrd="0" presId="urn:microsoft.com/office/officeart/2008/layout/LinedList"/>
    <dgm:cxn modelId="{ED26790A-7836-4582-A1CC-EA3296EA2171}" type="presParOf" srcId="{DF03A729-DE04-4C67-98A1-DC70437CFD6E}" destId="{9711E959-FEA0-46F6-A796-4A65C3541088}" srcOrd="6" destOrd="0" presId="urn:microsoft.com/office/officeart/2008/layout/LinedList"/>
    <dgm:cxn modelId="{933F71D6-CE64-41A6-931C-2026DBE8CF86}" type="presParOf" srcId="{DF03A729-DE04-4C67-98A1-DC70437CFD6E}" destId="{EE398965-B0C3-4DDF-B117-0AF517548218}" srcOrd="7" destOrd="0" presId="urn:microsoft.com/office/officeart/2008/layout/LinedList"/>
    <dgm:cxn modelId="{240D53AE-A420-47DE-8CDA-159386A45B11}" type="presParOf" srcId="{EE398965-B0C3-4DDF-B117-0AF517548218}" destId="{17FE0C3C-FFD7-4612-923A-54D17B41B785}" srcOrd="0" destOrd="0" presId="urn:microsoft.com/office/officeart/2008/layout/LinedList"/>
    <dgm:cxn modelId="{8D19F5FD-0405-4AE7-BE23-774779140CE2}" type="presParOf" srcId="{EE398965-B0C3-4DDF-B117-0AF517548218}" destId="{05EAAB4A-A656-4E98-9DA1-1522487D5467}" srcOrd="1" destOrd="0" presId="urn:microsoft.com/office/officeart/2008/layout/LinedList"/>
    <dgm:cxn modelId="{30A810C3-6468-4DF2-A70B-C4E09B4C4BAC}" type="presParOf" srcId="{EE398965-B0C3-4DDF-B117-0AF517548218}" destId="{C6C5733A-7409-4C39-A105-64173C8582AF}" srcOrd="2" destOrd="0" presId="urn:microsoft.com/office/officeart/2008/layout/LinedList"/>
    <dgm:cxn modelId="{A3534A36-84DF-47E4-8F72-70F87DCCE1B0}" type="presParOf" srcId="{DF03A729-DE04-4C67-98A1-DC70437CFD6E}" destId="{915052DA-8DA6-45B1-9357-DA63042578D2}" srcOrd="8" destOrd="0" presId="urn:microsoft.com/office/officeart/2008/layout/LinedList"/>
    <dgm:cxn modelId="{A4B40AD9-8DC3-4BA4-8682-9962F4D44499}" type="presParOf" srcId="{DF03A729-DE04-4C67-98A1-DC70437CFD6E}" destId="{C453AC5F-B134-4C7C-8168-FAC2179CCD7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85DFFF-C43F-422D-828A-C72648FBFF4A}" type="doc">
      <dgm:prSet loTypeId="urn:microsoft.com/office/officeart/2005/8/layout/venn3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E9DC767A-135E-4EC2-BFAD-65A559D4E7FD}">
      <dgm:prSet phldrT="[Text]"/>
      <dgm:spPr/>
      <dgm:t>
        <a:bodyPr/>
        <a:lstStyle/>
        <a:p>
          <a:r>
            <a:rPr lang="en-GB" b="1" dirty="0">
              <a:latin typeface="+mn-lt"/>
            </a:rPr>
            <a:t>Performance &amp; Coaching</a:t>
          </a:r>
        </a:p>
      </dgm:t>
    </dgm:pt>
    <dgm:pt modelId="{7F448FCA-0363-470E-B9BC-D3B3768580BF}" type="parTrans" cxnId="{9197CB18-23DD-4D22-B0FF-A50AEAFA0473}">
      <dgm:prSet/>
      <dgm:spPr/>
      <dgm:t>
        <a:bodyPr/>
        <a:lstStyle/>
        <a:p>
          <a:endParaRPr lang="en-GB"/>
        </a:p>
      </dgm:t>
    </dgm:pt>
    <dgm:pt modelId="{D4F36A85-A4FE-408F-BFF2-28238109ACBE}" type="sibTrans" cxnId="{9197CB18-23DD-4D22-B0FF-A50AEAFA0473}">
      <dgm:prSet/>
      <dgm:spPr/>
      <dgm:t>
        <a:bodyPr/>
        <a:lstStyle/>
        <a:p>
          <a:endParaRPr lang="en-GB"/>
        </a:p>
      </dgm:t>
    </dgm:pt>
    <dgm:pt modelId="{73259641-0C57-42F6-81F1-54AB06556257}">
      <dgm:prSet phldrT="[Text]"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Development &amp; Participation</a:t>
          </a:r>
        </a:p>
      </dgm:t>
    </dgm:pt>
    <dgm:pt modelId="{AED7C948-9F1D-44BF-816B-A1B99E188848}" type="parTrans" cxnId="{9AC8B586-12BA-4B01-B8D0-53C5DD6FF8D4}">
      <dgm:prSet/>
      <dgm:spPr/>
      <dgm:t>
        <a:bodyPr/>
        <a:lstStyle/>
        <a:p>
          <a:endParaRPr lang="en-GB"/>
        </a:p>
      </dgm:t>
    </dgm:pt>
    <dgm:pt modelId="{11E34827-B240-4C22-BE82-5DF3CB84722B}" type="sibTrans" cxnId="{9AC8B586-12BA-4B01-B8D0-53C5DD6FF8D4}">
      <dgm:prSet/>
      <dgm:spPr/>
      <dgm:t>
        <a:bodyPr/>
        <a:lstStyle/>
        <a:p>
          <a:endParaRPr lang="en-GB"/>
        </a:p>
      </dgm:t>
    </dgm:pt>
    <dgm:pt modelId="{3E3378DB-168E-4D08-9C4F-7F2E6E59AB9A}">
      <dgm:prSet phldrT="[Text]"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Competition</a:t>
          </a:r>
        </a:p>
      </dgm:t>
    </dgm:pt>
    <dgm:pt modelId="{F2910604-E004-4632-84C1-833712B90C2C}" type="parTrans" cxnId="{4EA1565F-4E78-4BD2-A94A-973BB8766550}">
      <dgm:prSet/>
      <dgm:spPr/>
      <dgm:t>
        <a:bodyPr/>
        <a:lstStyle/>
        <a:p>
          <a:endParaRPr lang="en-GB"/>
        </a:p>
      </dgm:t>
    </dgm:pt>
    <dgm:pt modelId="{7ECF9424-C969-4A4B-BD3A-1CA19C59A9EC}" type="sibTrans" cxnId="{4EA1565F-4E78-4BD2-A94A-973BB8766550}">
      <dgm:prSet/>
      <dgm:spPr/>
      <dgm:t>
        <a:bodyPr/>
        <a:lstStyle/>
        <a:p>
          <a:endParaRPr lang="en-GB"/>
        </a:p>
      </dgm:t>
    </dgm:pt>
    <dgm:pt modelId="{CE2BA8A4-00EA-4678-9990-4875FC2170C3}" type="pres">
      <dgm:prSet presAssocID="{BE85DFFF-C43F-422D-828A-C72648FBFF4A}" presName="Name0" presStyleCnt="0">
        <dgm:presLayoutVars>
          <dgm:dir/>
          <dgm:resizeHandles val="exact"/>
        </dgm:presLayoutVars>
      </dgm:prSet>
      <dgm:spPr/>
    </dgm:pt>
    <dgm:pt modelId="{3C8A07D6-CD55-4CB0-8385-ED182ADBE2FA}" type="pres">
      <dgm:prSet presAssocID="{E9DC767A-135E-4EC2-BFAD-65A559D4E7FD}" presName="Name5" presStyleLbl="vennNode1" presStyleIdx="0" presStyleCnt="3">
        <dgm:presLayoutVars>
          <dgm:bulletEnabled val="1"/>
        </dgm:presLayoutVars>
      </dgm:prSet>
      <dgm:spPr/>
    </dgm:pt>
    <dgm:pt modelId="{A44CC7C0-4DCA-4860-B927-242842495851}" type="pres">
      <dgm:prSet presAssocID="{D4F36A85-A4FE-408F-BFF2-28238109ACBE}" presName="space" presStyleCnt="0"/>
      <dgm:spPr/>
    </dgm:pt>
    <dgm:pt modelId="{065F4C99-8713-4152-A24E-5E7A7EB26E68}" type="pres">
      <dgm:prSet presAssocID="{73259641-0C57-42F6-81F1-54AB06556257}" presName="Name5" presStyleLbl="vennNode1" presStyleIdx="1" presStyleCnt="3" custLinFactNeighborY="58">
        <dgm:presLayoutVars>
          <dgm:bulletEnabled val="1"/>
        </dgm:presLayoutVars>
      </dgm:prSet>
      <dgm:spPr/>
    </dgm:pt>
    <dgm:pt modelId="{43EB1F1A-02EC-4574-8AA3-D6F1D2A48B7E}" type="pres">
      <dgm:prSet presAssocID="{11E34827-B240-4C22-BE82-5DF3CB84722B}" presName="space" presStyleCnt="0"/>
      <dgm:spPr/>
    </dgm:pt>
    <dgm:pt modelId="{D354533C-7D7A-436E-A750-6AAD69ABD919}" type="pres">
      <dgm:prSet presAssocID="{3E3378DB-168E-4D08-9C4F-7F2E6E59AB9A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83CE120F-DCFB-4300-938E-93EFE54721EC}" type="presOf" srcId="{73259641-0C57-42F6-81F1-54AB06556257}" destId="{065F4C99-8713-4152-A24E-5E7A7EB26E68}" srcOrd="0" destOrd="0" presId="urn:microsoft.com/office/officeart/2005/8/layout/venn3"/>
    <dgm:cxn modelId="{9197CB18-23DD-4D22-B0FF-A50AEAFA0473}" srcId="{BE85DFFF-C43F-422D-828A-C72648FBFF4A}" destId="{E9DC767A-135E-4EC2-BFAD-65A559D4E7FD}" srcOrd="0" destOrd="0" parTransId="{7F448FCA-0363-470E-B9BC-D3B3768580BF}" sibTransId="{D4F36A85-A4FE-408F-BFF2-28238109ACBE}"/>
    <dgm:cxn modelId="{E38A1B1D-39CB-4086-9951-B360862B5E90}" type="presOf" srcId="{E9DC767A-135E-4EC2-BFAD-65A559D4E7FD}" destId="{3C8A07D6-CD55-4CB0-8385-ED182ADBE2FA}" srcOrd="0" destOrd="0" presId="urn:microsoft.com/office/officeart/2005/8/layout/venn3"/>
    <dgm:cxn modelId="{1145593A-A1E8-4DDD-9574-F7F21B3F1A0B}" type="presOf" srcId="{BE85DFFF-C43F-422D-828A-C72648FBFF4A}" destId="{CE2BA8A4-00EA-4678-9990-4875FC2170C3}" srcOrd="0" destOrd="0" presId="urn:microsoft.com/office/officeart/2005/8/layout/venn3"/>
    <dgm:cxn modelId="{4EA1565F-4E78-4BD2-A94A-973BB8766550}" srcId="{BE85DFFF-C43F-422D-828A-C72648FBFF4A}" destId="{3E3378DB-168E-4D08-9C4F-7F2E6E59AB9A}" srcOrd="2" destOrd="0" parTransId="{F2910604-E004-4632-84C1-833712B90C2C}" sibTransId="{7ECF9424-C969-4A4B-BD3A-1CA19C59A9EC}"/>
    <dgm:cxn modelId="{9CC5C283-F389-441B-A32B-788DE544D727}" type="presOf" srcId="{3E3378DB-168E-4D08-9C4F-7F2E6E59AB9A}" destId="{D354533C-7D7A-436E-A750-6AAD69ABD919}" srcOrd="0" destOrd="0" presId="urn:microsoft.com/office/officeart/2005/8/layout/venn3"/>
    <dgm:cxn modelId="{9AC8B586-12BA-4B01-B8D0-53C5DD6FF8D4}" srcId="{BE85DFFF-C43F-422D-828A-C72648FBFF4A}" destId="{73259641-0C57-42F6-81F1-54AB06556257}" srcOrd="1" destOrd="0" parTransId="{AED7C948-9F1D-44BF-816B-A1B99E188848}" sibTransId="{11E34827-B240-4C22-BE82-5DF3CB84722B}"/>
    <dgm:cxn modelId="{1144D0FC-6C93-44E2-9AF6-EC6C81151ED5}" type="presParOf" srcId="{CE2BA8A4-00EA-4678-9990-4875FC2170C3}" destId="{3C8A07D6-CD55-4CB0-8385-ED182ADBE2FA}" srcOrd="0" destOrd="0" presId="urn:microsoft.com/office/officeart/2005/8/layout/venn3"/>
    <dgm:cxn modelId="{5ED9D110-A890-427C-BFAF-93885B467103}" type="presParOf" srcId="{CE2BA8A4-00EA-4678-9990-4875FC2170C3}" destId="{A44CC7C0-4DCA-4860-B927-242842495851}" srcOrd="1" destOrd="0" presId="urn:microsoft.com/office/officeart/2005/8/layout/venn3"/>
    <dgm:cxn modelId="{54B41A63-9C6F-48DE-AC04-E2CC1F4A8C9A}" type="presParOf" srcId="{CE2BA8A4-00EA-4678-9990-4875FC2170C3}" destId="{065F4C99-8713-4152-A24E-5E7A7EB26E68}" srcOrd="2" destOrd="0" presId="urn:microsoft.com/office/officeart/2005/8/layout/venn3"/>
    <dgm:cxn modelId="{83D3B24A-9EEE-422E-891B-0145A2DD8D6C}" type="presParOf" srcId="{CE2BA8A4-00EA-4678-9990-4875FC2170C3}" destId="{43EB1F1A-02EC-4574-8AA3-D6F1D2A48B7E}" srcOrd="3" destOrd="0" presId="urn:microsoft.com/office/officeart/2005/8/layout/venn3"/>
    <dgm:cxn modelId="{F21CF5D1-5D3C-489A-95D4-CBA4E79DC206}" type="presParOf" srcId="{CE2BA8A4-00EA-4678-9990-4875FC2170C3}" destId="{D354533C-7D7A-436E-A750-6AAD69ABD919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66A36E-9DAC-4822-B13F-9A36313801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D5B8C1-A68D-422C-95F5-A2B43CF412E5}">
      <dgm:prSet phldrT="[Text]"/>
      <dgm:spPr/>
      <dgm:t>
        <a:bodyPr/>
        <a:lstStyle/>
        <a:p>
          <a:r>
            <a:rPr lang="en-GB" dirty="0"/>
            <a:t>Head of Development &amp; Participation</a:t>
          </a:r>
        </a:p>
      </dgm:t>
    </dgm:pt>
    <dgm:pt modelId="{04F22300-4242-4FD7-A1B4-F3F75925B497}" type="parTrans" cxnId="{E1340341-94BB-464A-9872-ED3F8FF6E334}">
      <dgm:prSet/>
      <dgm:spPr/>
      <dgm:t>
        <a:bodyPr/>
        <a:lstStyle/>
        <a:p>
          <a:endParaRPr lang="en-GB"/>
        </a:p>
      </dgm:t>
    </dgm:pt>
    <dgm:pt modelId="{8196990E-9F8C-4A20-A154-F1C46FBEB6E0}" type="sibTrans" cxnId="{E1340341-94BB-464A-9872-ED3F8FF6E334}">
      <dgm:prSet/>
      <dgm:spPr/>
      <dgm:t>
        <a:bodyPr/>
        <a:lstStyle/>
        <a:p>
          <a:endParaRPr lang="en-GB"/>
        </a:p>
      </dgm:t>
    </dgm:pt>
    <dgm:pt modelId="{2CA3E9D9-3167-49EC-9243-1ED1C52BBE6D}" type="asst">
      <dgm:prSet phldrT="[Text]"/>
      <dgm:spPr/>
      <dgm:t>
        <a:bodyPr/>
        <a:lstStyle/>
        <a:p>
          <a:r>
            <a:rPr lang="en-GB" dirty="0"/>
            <a:t>Membership &amp; Licencing coordinator</a:t>
          </a:r>
        </a:p>
      </dgm:t>
    </dgm:pt>
    <dgm:pt modelId="{B3406834-5759-4E89-99AC-BA6EBA46BBA5}" type="parTrans" cxnId="{3E70B8E4-BB65-4C44-BAFA-B415C7B475C4}">
      <dgm:prSet/>
      <dgm:spPr/>
      <dgm:t>
        <a:bodyPr/>
        <a:lstStyle/>
        <a:p>
          <a:endParaRPr lang="en-GB"/>
        </a:p>
      </dgm:t>
    </dgm:pt>
    <dgm:pt modelId="{CAE996CF-4A96-40F1-B95B-F0A5F77529BD}" type="sibTrans" cxnId="{3E70B8E4-BB65-4C44-BAFA-B415C7B475C4}">
      <dgm:prSet/>
      <dgm:spPr/>
      <dgm:t>
        <a:bodyPr/>
        <a:lstStyle/>
        <a:p>
          <a:endParaRPr lang="en-GB"/>
        </a:p>
      </dgm:t>
    </dgm:pt>
    <dgm:pt modelId="{AEA7D82A-564F-4320-B511-5890BA8D3E4B}">
      <dgm:prSet phldrT="[Text]"/>
      <dgm:spPr/>
      <dgm:t>
        <a:bodyPr/>
        <a:lstStyle/>
        <a:p>
          <a:r>
            <a:rPr lang="en-GB" dirty="0"/>
            <a:t>Run </a:t>
          </a:r>
          <a:r>
            <a:rPr lang="en-GB"/>
            <a:t>Wales Programme</a:t>
          </a:r>
          <a:endParaRPr lang="en-GB" dirty="0"/>
        </a:p>
      </dgm:t>
    </dgm:pt>
    <dgm:pt modelId="{0D5907FB-D799-4367-A850-A4D0D1132260}" type="parTrans" cxnId="{32DCDC85-E722-47D6-A71A-E04461CD99C1}">
      <dgm:prSet/>
      <dgm:spPr/>
      <dgm:t>
        <a:bodyPr/>
        <a:lstStyle/>
        <a:p>
          <a:endParaRPr lang="en-GB"/>
        </a:p>
      </dgm:t>
    </dgm:pt>
    <dgm:pt modelId="{D5B9DF25-9D19-4E58-BDF1-0C9194BFE7CD}" type="sibTrans" cxnId="{32DCDC85-E722-47D6-A71A-E04461CD99C1}">
      <dgm:prSet/>
      <dgm:spPr/>
      <dgm:t>
        <a:bodyPr/>
        <a:lstStyle/>
        <a:p>
          <a:endParaRPr lang="en-GB"/>
        </a:p>
      </dgm:t>
    </dgm:pt>
    <dgm:pt modelId="{F25C63AA-F87C-4F0A-8655-1616ACC2247B}">
      <dgm:prSet phldrT="[Text]"/>
      <dgm:spPr/>
      <dgm:t>
        <a:bodyPr/>
        <a:lstStyle/>
        <a:p>
          <a:r>
            <a:rPr lang="en-GB" dirty="0"/>
            <a:t>Regional Development Officers (x5)</a:t>
          </a:r>
        </a:p>
      </dgm:t>
    </dgm:pt>
    <dgm:pt modelId="{5B915B3C-FA4C-480B-BC9F-D7DBBFFEE472}" type="parTrans" cxnId="{48CE2AF7-D0A0-4608-A9BC-B41CD4BBB441}">
      <dgm:prSet/>
      <dgm:spPr/>
      <dgm:t>
        <a:bodyPr/>
        <a:lstStyle/>
        <a:p>
          <a:endParaRPr lang="en-GB"/>
        </a:p>
      </dgm:t>
    </dgm:pt>
    <dgm:pt modelId="{144306CF-0A76-4297-8E1E-99DB4315C9BA}" type="sibTrans" cxnId="{48CE2AF7-D0A0-4608-A9BC-B41CD4BBB441}">
      <dgm:prSet/>
      <dgm:spPr/>
      <dgm:t>
        <a:bodyPr/>
        <a:lstStyle/>
        <a:p>
          <a:endParaRPr lang="en-GB"/>
        </a:p>
      </dgm:t>
    </dgm:pt>
    <dgm:pt modelId="{3D902EF8-1587-47B9-AF6D-AB5341A0AFE6}">
      <dgm:prSet phldrT="[Text]"/>
      <dgm:spPr/>
      <dgm:t>
        <a:bodyPr/>
        <a:lstStyle/>
        <a:p>
          <a:r>
            <a:rPr lang="en-GB" dirty="0"/>
            <a:t>WSAA coordinator</a:t>
          </a:r>
        </a:p>
      </dgm:t>
    </dgm:pt>
    <dgm:pt modelId="{ED6211AF-B151-41C9-B7CC-9989A0ECBCB6}" type="parTrans" cxnId="{3606B8AC-1F32-4B7D-BABA-54BBDF3020C9}">
      <dgm:prSet/>
      <dgm:spPr/>
      <dgm:t>
        <a:bodyPr/>
        <a:lstStyle/>
        <a:p>
          <a:endParaRPr lang="en-GB"/>
        </a:p>
      </dgm:t>
    </dgm:pt>
    <dgm:pt modelId="{C7D88249-5FE9-4129-946A-51E6237309E5}" type="sibTrans" cxnId="{3606B8AC-1F32-4B7D-BABA-54BBDF3020C9}">
      <dgm:prSet/>
      <dgm:spPr/>
      <dgm:t>
        <a:bodyPr/>
        <a:lstStyle/>
        <a:p>
          <a:endParaRPr lang="en-GB"/>
        </a:p>
      </dgm:t>
    </dgm:pt>
    <dgm:pt modelId="{289C35CD-C32D-4A3C-A8C5-80E91852F6D7}">
      <dgm:prSet phldrT="[Text]"/>
      <dgm:spPr/>
      <dgm:t>
        <a:bodyPr/>
        <a:lstStyle/>
        <a:p>
          <a:r>
            <a:rPr lang="en-GB" dirty="0"/>
            <a:t>Compliance Officer</a:t>
          </a:r>
        </a:p>
      </dgm:t>
    </dgm:pt>
    <dgm:pt modelId="{970E3EBA-A4BF-402E-87E0-76E70D189614}" type="parTrans" cxnId="{0ABC6473-88E6-42F7-8837-8FC88509711A}">
      <dgm:prSet/>
      <dgm:spPr/>
      <dgm:t>
        <a:bodyPr/>
        <a:lstStyle/>
        <a:p>
          <a:endParaRPr lang="en-GB"/>
        </a:p>
      </dgm:t>
    </dgm:pt>
    <dgm:pt modelId="{067B3C1B-E185-418B-A4BD-B3A942F6F3D7}" type="sibTrans" cxnId="{0ABC6473-88E6-42F7-8837-8FC88509711A}">
      <dgm:prSet/>
      <dgm:spPr/>
      <dgm:t>
        <a:bodyPr/>
        <a:lstStyle/>
        <a:p>
          <a:endParaRPr lang="en-GB"/>
        </a:p>
      </dgm:t>
    </dgm:pt>
    <dgm:pt modelId="{933AB3A5-E512-4DB9-8B1C-A2FF2B06821D}" type="pres">
      <dgm:prSet presAssocID="{1E66A36E-9DAC-4822-B13F-9A36313801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78BD7C-5EA2-40C9-99F8-E573959C665D}" type="pres">
      <dgm:prSet presAssocID="{00D5B8C1-A68D-422C-95F5-A2B43CF412E5}" presName="hierRoot1" presStyleCnt="0">
        <dgm:presLayoutVars>
          <dgm:hierBranch val="init"/>
        </dgm:presLayoutVars>
      </dgm:prSet>
      <dgm:spPr/>
    </dgm:pt>
    <dgm:pt modelId="{2849D37B-9C74-4162-9FBC-70ED528161F3}" type="pres">
      <dgm:prSet presAssocID="{00D5B8C1-A68D-422C-95F5-A2B43CF412E5}" presName="rootComposite1" presStyleCnt="0"/>
      <dgm:spPr/>
    </dgm:pt>
    <dgm:pt modelId="{4FC68182-836A-42F8-809D-4A8EBCD0A904}" type="pres">
      <dgm:prSet presAssocID="{00D5B8C1-A68D-422C-95F5-A2B43CF412E5}" presName="rootText1" presStyleLbl="node0" presStyleIdx="0" presStyleCnt="1">
        <dgm:presLayoutVars>
          <dgm:chPref val="3"/>
        </dgm:presLayoutVars>
      </dgm:prSet>
      <dgm:spPr/>
    </dgm:pt>
    <dgm:pt modelId="{2CDDBF06-5220-415D-8794-8D533F2283E7}" type="pres">
      <dgm:prSet presAssocID="{00D5B8C1-A68D-422C-95F5-A2B43CF412E5}" presName="rootConnector1" presStyleLbl="node1" presStyleIdx="0" presStyleCnt="0"/>
      <dgm:spPr/>
    </dgm:pt>
    <dgm:pt modelId="{37167A20-C9BF-45BA-A8C9-93F208F6CFC3}" type="pres">
      <dgm:prSet presAssocID="{00D5B8C1-A68D-422C-95F5-A2B43CF412E5}" presName="hierChild2" presStyleCnt="0"/>
      <dgm:spPr/>
    </dgm:pt>
    <dgm:pt modelId="{9CAF197B-BAAD-4939-8E06-05ACF5879036}" type="pres">
      <dgm:prSet presAssocID="{0D5907FB-D799-4367-A850-A4D0D1132260}" presName="Name37" presStyleLbl="parChTrans1D2" presStyleIdx="0" presStyleCnt="5"/>
      <dgm:spPr/>
    </dgm:pt>
    <dgm:pt modelId="{A8967E0B-FCBF-4020-91AC-0DA9434C70A2}" type="pres">
      <dgm:prSet presAssocID="{AEA7D82A-564F-4320-B511-5890BA8D3E4B}" presName="hierRoot2" presStyleCnt="0">
        <dgm:presLayoutVars>
          <dgm:hierBranch val="init"/>
        </dgm:presLayoutVars>
      </dgm:prSet>
      <dgm:spPr/>
    </dgm:pt>
    <dgm:pt modelId="{D18B1E30-002F-4697-A9F5-82B2D5C39F7F}" type="pres">
      <dgm:prSet presAssocID="{AEA7D82A-564F-4320-B511-5890BA8D3E4B}" presName="rootComposite" presStyleCnt="0"/>
      <dgm:spPr/>
    </dgm:pt>
    <dgm:pt modelId="{34452332-7F22-45B5-8095-8F97EBA13EAF}" type="pres">
      <dgm:prSet presAssocID="{AEA7D82A-564F-4320-B511-5890BA8D3E4B}" presName="rootText" presStyleLbl="node2" presStyleIdx="0" presStyleCnt="4">
        <dgm:presLayoutVars>
          <dgm:chPref val="3"/>
        </dgm:presLayoutVars>
      </dgm:prSet>
      <dgm:spPr/>
    </dgm:pt>
    <dgm:pt modelId="{94503D3F-2353-49F4-97FC-CA528AA9E0A1}" type="pres">
      <dgm:prSet presAssocID="{AEA7D82A-564F-4320-B511-5890BA8D3E4B}" presName="rootConnector" presStyleLbl="node2" presStyleIdx="0" presStyleCnt="4"/>
      <dgm:spPr/>
    </dgm:pt>
    <dgm:pt modelId="{F1D176CA-0416-4B7B-B55D-A55F14D709C5}" type="pres">
      <dgm:prSet presAssocID="{AEA7D82A-564F-4320-B511-5890BA8D3E4B}" presName="hierChild4" presStyleCnt="0"/>
      <dgm:spPr/>
    </dgm:pt>
    <dgm:pt modelId="{BAA9885E-A6CA-4A4A-855C-AB78FF03BDC8}" type="pres">
      <dgm:prSet presAssocID="{AEA7D82A-564F-4320-B511-5890BA8D3E4B}" presName="hierChild5" presStyleCnt="0"/>
      <dgm:spPr/>
    </dgm:pt>
    <dgm:pt modelId="{CC1F17A6-D8B1-4C1D-ACA5-6D62D90A2BF2}" type="pres">
      <dgm:prSet presAssocID="{5B915B3C-FA4C-480B-BC9F-D7DBBFFEE472}" presName="Name37" presStyleLbl="parChTrans1D2" presStyleIdx="1" presStyleCnt="5"/>
      <dgm:spPr/>
    </dgm:pt>
    <dgm:pt modelId="{E6163896-A3B5-43D0-8361-550163E76407}" type="pres">
      <dgm:prSet presAssocID="{F25C63AA-F87C-4F0A-8655-1616ACC2247B}" presName="hierRoot2" presStyleCnt="0">
        <dgm:presLayoutVars>
          <dgm:hierBranch val="init"/>
        </dgm:presLayoutVars>
      </dgm:prSet>
      <dgm:spPr/>
    </dgm:pt>
    <dgm:pt modelId="{F88653DB-0919-48E9-8F45-3A7175E9EE7D}" type="pres">
      <dgm:prSet presAssocID="{F25C63AA-F87C-4F0A-8655-1616ACC2247B}" presName="rootComposite" presStyleCnt="0"/>
      <dgm:spPr/>
    </dgm:pt>
    <dgm:pt modelId="{E259D8BD-B7D3-4DD8-88CD-E7858A9E5B9D}" type="pres">
      <dgm:prSet presAssocID="{F25C63AA-F87C-4F0A-8655-1616ACC2247B}" presName="rootText" presStyleLbl="node2" presStyleIdx="1" presStyleCnt="4">
        <dgm:presLayoutVars>
          <dgm:chPref val="3"/>
        </dgm:presLayoutVars>
      </dgm:prSet>
      <dgm:spPr/>
    </dgm:pt>
    <dgm:pt modelId="{86A94296-82B2-4801-9481-DAC5CD0C1EF5}" type="pres">
      <dgm:prSet presAssocID="{F25C63AA-F87C-4F0A-8655-1616ACC2247B}" presName="rootConnector" presStyleLbl="node2" presStyleIdx="1" presStyleCnt="4"/>
      <dgm:spPr/>
    </dgm:pt>
    <dgm:pt modelId="{2DCE5A05-4031-4126-8CFD-54DD62F97A48}" type="pres">
      <dgm:prSet presAssocID="{F25C63AA-F87C-4F0A-8655-1616ACC2247B}" presName="hierChild4" presStyleCnt="0"/>
      <dgm:spPr/>
    </dgm:pt>
    <dgm:pt modelId="{700218FB-8B81-4DD8-92E0-9B1A99A6FEF4}" type="pres">
      <dgm:prSet presAssocID="{F25C63AA-F87C-4F0A-8655-1616ACC2247B}" presName="hierChild5" presStyleCnt="0"/>
      <dgm:spPr/>
    </dgm:pt>
    <dgm:pt modelId="{3BC47436-23A5-4CD8-BF0F-A3792FDC6F78}" type="pres">
      <dgm:prSet presAssocID="{ED6211AF-B151-41C9-B7CC-9989A0ECBCB6}" presName="Name37" presStyleLbl="parChTrans1D2" presStyleIdx="2" presStyleCnt="5"/>
      <dgm:spPr/>
    </dgm:pt>
    <dgm:pt modelId="{E3611E66-D3D9-443B-8C98-4B668099051D}" type="pres">
      <dgm:prSet presAssocID="{3D902EF8-1587-47B9-AF6D-AB5341A0AFE6}" presName="hierRoot2" presStyleCnt="0">
        <dgm:presLayoutVars>
          <dgm:hierBranch val="init"/>
        </dgm:presLayoutVars>
      </dgm:prSet>
      <dgm:spPr/>
    </dgm:pt>
    <dgm:pt modelId="{0798B6EA-310D-4436-BE6E-987FC1B8197A}" type="pres">
      <dgm:prSet presAssocID="{3D902EF8-1587-47B9-AF6D-AB5341A0AFE6}" presName="rootComposite" presStyleCnt="0"/>
      <dgm:spPr/>
    </dgm:pt>
    <dgm:pt modelId="{7C4B6A8F-D082-4556-AF67-2C16E0078B2F}" type="pres">
      <dgm:prSet presAssocID="{3D902EF8-1587-47B9-AF6D-AB5341A0AFE6}" presName="rootText" presStyleLbl="node2" presStyleIdx="2" presStyleCnt="4">
        <dgm:presLayoutVars>
          <dgm:chPref val="3"/>
        </dgm:presLayoutVars>
      </dgm:prSet>
      <dgm:spPr/>
    </dgm:pt>
    <dgm:pt modelId="{C837009E-66B7-4AEB-B90F-266D8A7E03C4}" type="pres">
      <dgm:prSet presAssocID="{3D902EF8-1587-47B9-AF6D-AB5341A0AFE6}" presName="rootConnector" presStyleLbl="node2" presStyleIdx="2" presStyleCnt="4"/>
      <dgm:spPr/>
    </dgm:pt>
    <dgm:pt modelId="{8B6B5D46-D503-4639-A115-75AAE971C303}" type="pres">
      <dgm:prSet presAssocID="{3D902EF8-1587-47B9-AF6D-AB5341A0AFE6}" presName="hierChild4" presStyleCnt="0"/>
      <dgm:spPr/>
    </dgm:pt>
    <dgm:pt modelId="{9018D3D7-3F63-4985-B6BC-9B27B7CA7F40}" type="pres">
      <dgm:prSet presAssocID="{3D902EF8-1587-47B9-AF6D-AB5341A0AFE6}" presName="hierChild5" presStyleCnt="0"/>
      <dgm:spPr/>
    </dgm:pt>
    <dgm:pt modelId="{CD362A44-D6E1-4DDE-B1D3-CBAB84059B9F}" type="pres">
      <dgm:prSet presAssocID="{970E3EBA-A4BF-402E-87E0-76E70D189614}" presName="Name37" presStyleLbl="parChTrans1D2" presStyleIdx="3" presStyleCnt="5"/>
      <dgm:spPr/>
    </dgm:pt>
    <dgm:pt modelId="{22E625E7-0297-4D5D-8FEF-C62D74621542}" type="pres">
      <dgm:prSet presAssocID="{289C35CD-C32D-4A3C-A8C5-80E91852F6D7}" presName="hierRoot2" presStyleCnt="0">
        <dgm:presLayoutVars>
          <dgm:hierBranch val="init"/>
        </dgm:presLayoutVars>
      </dgm:prSet>
      <dgm:spPr/>
    </dgm:pt>
    <dgm:pt modelId="{504DFC4E-6D6A-463E-8AA3-D477A901F860}" type="pres">
      <dgm:prSet presAssocID="{289C35CD-C32D-4A3C-A8C5-80E91852F6D7}" presName="rootComposite" presStyleCnt="0"/>
      <dgm:spPr/>
    </dgm:pt>
    <dgm:pt modelId="{D3C477CD-914B-477A-9E38-E2A68033A9EC}" type="pres">
      <dgm:prSet presAssocID="{289C35CD-C32D-4A3C-A8C5-80E91852F6D7}" presName="rootText" presStyleLbl="node2" presStyleIdx="3" presStyleCnt="4">
        <dgm:presLayoutVars>
          <dgm:chPref val="3"/>
        </dgm:presLayoutVars>
      </dgm:prSet>
      <dgm:spPr/>
    </dgm:pt>
    <dgm:pt modelId="{7C359389-E9B0-43F7-B5C5-370689F044AD}" type="pres">
      <dgm:prSet presAssocID="{289C35CD-C32D-4A3C-A8C5-80E91852F6D7}" presName="rootConnector" presStyleLbl="node2" presStyleIdx="3" presStyleCnt="4"/>
      <dgm:spPr/>
    </dgm:pt>
    <dgm:pt modelId="{4456E511-0CCA-4610-845E-72D4672A147B}" type="pres">
      <dgm:prSet presAssocID="{289C35CD-C32D-4A3C-A8C5-80E91852F6D7}" presName="hierChild4" presStyleCnt="0"/>
      <dgm:spPr/>
    </dgm:pt>
    <dgm:pt modelId="{C8E2B098-FA21-481C-A3E3-F9F860A62737}" type="pres">
      <dgm:prSet presAssocID="{289C35CD-C32D-4A3C-A8C5-80E91852F6D7}" presName="hierChild5" presStyleCnt="0"/>
      <dgm:spPr/>
    </dgm:pt>
    <dgm:pt modelId="{E644D4D7-90BB-4D5C-BB40-81094CEE3E38}" type="pres">
      <dgm:prSet presAssocID="{00D5B8C1-A68D-422C-95F5-A2B43CF412E5}" presName="hierChild3" presStyleCnt="0"/>
      <dgm:spPr/>
    </dgm:pt>
    <dgm:pt modelId="{5A3C1B16-5F7D-42FE-AF55-A2BABBDFA98A}" type="pres">
      <dgm:prSet presAssocID="{B3406834-5759-4E89-99AC-BA6EBA46BBA5}" presName="Name111" presStyleLbl="parChTrans1D2" presStyleIdx="4" presStyleCnt="5"/>
      <dgm:spPr/>
    </dgm:pt>
    <dgm:pt modelId="{A6633B61-031B-4234-A893-D7E7891AE610}" type="pres">
      <dgm:prSet presAssocID="{2CA3E9D9-3167-49EC-9243-1ED1C52BBE6D}" presName="hierRoot3" presStyleCnt="0">
        <dgm:presLayoutVars>
          <dgm:hierBranch val="init"/>
        </dgm:presLayoutVars>
      </dgm:prSet>
      <dgm:spPr/>
    </dgm:pt>
    <dgm:pt modelId="{29CC6C62-C299-4E23-A6AA-957256C14047}" type="pres">
      <dgm:prSet presAssocID="{2CA3E9D9-3167-49EC-9243-1ED1C52BBE6D}" presName="rootComposite3" presStyleCnt="0"/>
      <dgm:spPr/>
    </dgm:pt>
    <dgm:pt modelId="{757E4E8F-6E6D-48BB-A321-47D20E56838E}" type="pres">
      <dgm:prSet presAssocID="{2CA3E9D9-3167-49EC-9243-1ED1C52BBE6D}" presName="rootText3" presStyleLbl="asst1" presStyleIdx="0" presStyleCnt="1">
        <dgm:presLayoutVars>
          <dgm:chPref val="3"/>
        </dgm:presLayoutVars>
      </dgm:prSet>
      <dgm:spPr/>
    </dgm:pt>
    <dgm:pt modelId="{37D37F44-A13B-4D19-9576-CDA0577DFD1F}" type="pres">
      <dgm:prSet presAssocID="{2CA3E9D9-3167-49EC-9243-1ED1C52BBE6D}" presName="rootConnector3" presStyleLbl="asst1" presStyleIdx="0" presStyleCnt="1"/>
      <dgm:spPr/>
    </dgm:pt>
    <dgm:pt modelId="{9F018B90-623F-46FD-8D38-E85E5ABAF078}" type="pres">
      <dgm:prSet presAssocID="{2CA3E9D9-3167-49EC-9243-1ED1C52BBE6D}" presName="hierChild6" presStyleCnt="0"/>
      <dgm:spPr/>
    </dgm:pt>
    <dgm:pt modelId="{D110A650-7FA4-4EAA-9911-FD972F2C3C3F}" type="pres">
      <dgm:prSet presAssocID="{2CA3E9D9-3167-49EC-9243-1ED1C52BBE6D}" presName="hierChild7" presStyleCnt="0"/>
      <dgm:spPr/>
    </dgm:pt>
  </dgm:ptLst>
  <dgm:cxnLst>
    <dgm:cxn modelId="{8594AF0C-675E-48BA-807A-737633D8DC6E}" type="presOf" srcId="{289C35CD-C32D-4A3C-A8C5-80E91852F6D7}" destId="{D3C477CD-914B-477A-9E38-E2A68033A9EC}" srcOrd="0" destOrd="0" presId="urn:microsoft.com/office/officeart/2005/8/layout/orgChart1"/>
    <dgm:cxn modelId="{9A3FC430-BF6E-4DBC-8C4A-82B5C0623C7F}" type="presOf" srcId="{00D5B8C1-A68D-422C-95F5-A2B43CF412E5}" destId="{2CDDBF06-5220-415D-8794-8D533F2283E7}" srcOrd="1" destOrd="0" presId="urn:microsoft.com/office/officeart/2005/8/layout/orgChart1"/>
    <dgm:cxn modelId="{477C763C-07B8-43D6-9907-70EA9A01282F}" type="presOf" srcId="{AEA7D82A-564F-4320-B511-5890BA8D3E4B}" destId="{34452332-7F22-45B5-8095-8F97EBA13EAF}" srcOrd="0" destOrd="0" presId="urn:microsoft.com/office/officeart/2005/8/layout/orgChart1"/>
    <dgm:cxn modelId="{F8C5BA3D-FF52-4205-974D-D21EF7A7E16F}" type="presOf" srcId="{2CA3E9D9-3167-49EC-9243-1ED1C52BBE6D}" destId="{757E4E8F-6E6D-48BB-A321-47D20E56838E}" srcOrd="0" destOrd="0" presId="urn:microsoft.com/office/officeart/2005/8/layout/orgChart1"/>
    <dgm:cxn modelId="{E1340341-94BB-464A-9872-ED3F8FF6E334}" srcId="{1E66A36E-9DAC-4822-B13F-9A363138012D}" destId="{00D5B8C1-A68D-422C-95F5-A2B43CF412E5}" srcOrd="0" destOrd="0" parTransId="{04F22300-4242-4FD7-A1B4-F3F75925B497}" sibTransId="{8196990E-9F8C-4A20-A154-F1C46FBEB6E0}"/>
    <dgm:cxn modelId="{F44F8043-FAFD-4C77-ACD3-EB4054E47148}" type="presOf" srcId="{ED6211AF-B151-41C9-B7CC-9989A0ECBCB6}" destId="{3BC47436-23A5-4CD8-BF0F-A3792FDC6F78}" srcOrd="0" destOrd="0" presId="urn:microsoft.com/office/officeart/2005/8/layout/orgChart1"/>
    <dgm:cxn modelId="{02540046-A73D-4B4C-969A-9EFAE502BE88}" type="presOf" srcId="{B3406834-5759-4E89-99AC-BA6EBA46BBA5}" destId="{5A3C1B16-5F7D-42FE-AF55-A2BABBDFA98A}" srcOrd="0" destOrd="0" presId="urn:microsoft.com/office/officeart/2005/8/layout/orgChart1"/>
    <dgm:cxn modelId="{58D6DC69-1532-4688-A893-104D2E4652DB}" type="presOf" srcId="{289C35CD-C32D-4A3C-A8C5-80E91852F6D7}" destId="{7C359389-E9B0-43F7-B5C5-370689F044AD}" srcOrd="1" destOrd="0" presId="urn:microsoft.com/office/officeart/2005/8/layout/orgChart1"/>
    <dgm:cxn modelId="{0ABC6473-88E6-42F7-8837-8FC88509711A}" srcId="{00D5B8C1-A68D-422C-95F5-A2B43CF412E5}" destId="{289C35CD-C32D-4A3C-A8C5-80E91852F6D7}" srcOrd="4" destOrd="0" parTransId="{970E3EBA-A4BF-402E-87E0-76E70D189614}" sibTransId="{067B3C1B-E185-418B-A4BD-B3A942F6F3D7}"/>
    <dgm:cxn modelId="{A65ACA78-04EB-4710-A253-D659CADBAD51}" type="presOf" srcId="{AEA7D82A-564F-4320-B511-5890BA8D3E4B}" destId="{94503D3F-2353-49F4-97FC-CA528AA9E0A1}" srcOrd="1" destOrd="0" presId="urn:microsoft.com/office/officeart/2005/8/layout/orgChart1"/>
    <dgm:cxn modelId="{32DCDC85-E722-47D6-A71A-E04461CD99C1}" srcId="{00D5B8C1-A68D-422C-95F5-A2B43CF412E5}" destId="{AEA7D82A-564F-4320-B511-5890BA8D3E4B}" srcOrd="1" destOrd="0" parTransId="{0D5907FB-D799-4367-A850-A4D0D1132260}" sibTransId="{D5B9DF25-9D19-4E58-BDF1-0C9194BFE7CD}"/>
    <dgm:cxn modelId="{95304287-424A-461C-A153-A707D7B989D6}" type="presOf" srcId="{F25C63AA-F87C-4F0A-8655-1616ACC2247B}" destId="{86A94296-82B2-4801-9481-DAC5CD0C1EF5}" srcOrd="1" destOrd="0" presId="urn:microsoft.com/office/officeart/2005/8/layout/orgChart1"/>
    <dgm:cxn modelId="{33E6AE91-41C6-4853-8503-952ADFAE206E}" type="presOf" srcId="{5B915B3C-FA4C-480B-BC9F-D7DBBFFEE472}" destId="{CC1F17A6-D8B1-4C1D-ACA5-6D62D90A2BF2}" srcOrd="0" destOrd="0" presId="urn:microsoft.com/office/officeart/2005/8/layout/orgChart1"/>
    <dgm:cxn modelId="{B06D3896-3755-4A99-94E3-0FA61D2BC804}" type="presOf" srcId="{1E66A36E-9DAC-4822-B13F-9A363138012D}" destId="{933AB3A5-E512-4DB9-8B1C-A2FF2B06821D}" srcOrd="0" destOrd="0" presId="urn:microsoft.com/office/officeart/2005/8/layout/orgChart1"/>
    <dgm:cxn modelId="{3354679F-CFCC-432B-B6D7-F852AB68136D}" type="presOf" srcId="{3D902EF8-1587-47B9-AF6D-AB5341A0AFE6}" destId="{7C4B6A8F-D082-4556-AF67-2C16E0078B2F}" srcOrd="0" destOrd="0" presId="urn:microsoft.com/office/officeart/2005/8/layout/orgChart1"/>
    <dgm:cxn modelId="{3606B8AC-1F32-4B7D-BABA-54BBDF3020C9}" srcId="{00D5B8C1-A68D-422C-95F5-A2B43CF412E5}" destId="{3D902EF8-1587-47B9-AF6D-AB5341A0AFE6}" srcOrd="3" destOrd="0" parTransId="{ED6211AF-B151-41C9-B7CC-9989A0ECBCB6}" sibTransId="{C7D88249-5FE9-4129-946A-51E6237309E5}"/>
    <dgm:cxn modelId="{8ACACCCC-0449-4798-AAC8-668317016740}" type="presOf" srcId="{00D5B8C1-A68D-422C-95F5-A2B43CF412E5}" destId="{4FC68182-836A-42F8-809D-4A8EBCD0A904}" srcOrd="0" destOrd="0" presId="urn:microsoft.com/office/officeart/2005/8/layout/orgChart1"/>
    <dgm:cxn modelId="{16F38ED0-1D86-4109-8FE6-78D1B333D60E}" type="presOf" srcId="{F25C63AA-F87C-4F0A-8655-1616ACC2247B}" destId="{E259D8BD-B7D3-4DD8-88CD-E7858A9E5B9D}" srcOrd="0" destOrd="0" presId="urn:microsoft.com/office/officeart/2005/8/layout/orgChart1"/>
    <dgm:cxn modelId="{EF70A9D2-6503-4D96-A554-C9D0C2F37916}" type="presOf" srcId="{2CA3E9D9-3167-49EC-9243-1ED1C52BBE6D}" destId="{37D37F44-A13B-4D19-9576-CDA0577DFD1F}" srcOrd="1" destOrd="0" presId="urn:microsoft.com/office/officeart/2005/8/layout/orgChart1"/>
    <dgm:cxn modelId="{3E70B8E4-BB65-4C44-BAFA-B415C7B475C4}" srcId="{00D5B8C1-A68D-422C-95F5-A2B43CF412E5}" destId="{2CA3E9D9-3167-49EC-9243-1ED1C52BBE6D}" srcOrd="0" destOrd="0" parTransId="{B3406834-5759-4E89-99AC-BA6EBA46BBA5}" sibTransId="{CAE996CF-4A96-40F1-B95B-F0A5F77529BD}"/>
    <dgm:cxn modelId="{FD1BABE6-73B5-4D3A-886F-18E22FD515FD}" type="presOf" srcId="{0D5907FB-D799-4367-A850-A4D0D1132260}" destId="{9CAF197B-BAAD-4939-8E06-05ACF5879036}" srcOrd="0" destOrd="0" presId="urn:microsoft.com/office/officeart/2005/8/layout/orgChart1"/>
    <dgm:cxn modelId="{5B29B3E9-D95E-4218-9475-7D6DF4EC0110}" type="presOf" srcId="{970E3EBA-A4BF-402E-87E0-76E70D189614}" destId="{CD362A44-D6E1-4DDE-B1D3-CBAB84059B9F}" srcOrd="0" destOrd="0" presId="urn:microsoft.com/office/officeart/2005/8/layout/orgChart1"/>
    <dgm:cxn modelId="{F5DBEAED-25B0-41FF-AC04-0AF57F600A35}" type="presOf" srcId="{3D902EF8-1587-47B9-AF6D-AB5341A0AFE6}" destId="{C837009E-66B7-4AEB-B90F-266D8A7E03C4}" srcOrd="1" destOrd="0" presId="urn:microsoft.com/office/officeart/2005/8/layout/orgChart1"/>
    <dgm:cxn modelId="{48CE2AF7-D0A0-4608-A9BC-B41CD4BBB441}" srcId="{00D5B8C1-A68D-422C-95F5-A2B43CF412E5}" destId="{F25C63AA-F87C-4F0A-8655-1616ACC2247B}" srcOrd="2" destOrd="0" parTransId="{5B915B3C-FA4C-480B-BC9F-D7DBBFFEE472}" sibTransId="{144306CF-0A76-4297-8E1E-99DB4315C9BA}"/>
    <dgm:cxn modelId="{1CA8BEF3-9927-40E6-874D-156630633B92}" type="presParOf" srcId="{933AB3A5-E512-4DB9-8B1C-A2FF2B06821D}" destId="{BF78BD7C-5EA2-40C9-99F8-E573959C665D}" srcOrd="0" destOrd="0" presId="urn:microsoft.com/office/officeart/2005/8/layout/orgChart1"/>
    <dgm:cxn modelId="{F7D4D67D-4914-4CE7-9D58-8A856046DE3F}" type="presParOf" srcId="{BF78BD7C-5EA2-40C9-99F8-E573959C665D}" destId="{2849D37B-9C74-4162-9FBC-70ED528161F3}" srcOrd="0" destOrd="0" presId="urn:microsoft.com/office/officeart/2005/8/layout/orgChart1"/>
    <dgm:cxn modelId="{9FDF4061-658F-4831-B896-5C8CC198D73E}" type="presParOf" srcId="{2849D37B-9C74-4162-9FBC-70ED528161F3}" destId="{4FC68182-836A-42F8-809D-4A8EBCD0A904}" srcOrd="0" destOrd="0" presId="urn:microsoft.com/office/officeart/2005/8/layout/orgChart1"/>
    <dgm:cxn modelId="{A9F0831F-7D60-4B85-A8B4-62B571F6CBC7}" type="presParOf" srcId="{2849D37B-9C74-4162-9FBC-70ED528161F3}" destId="{2CDDBF06-5220-415D-8794-8D533F2283E7}" srcOrd="1" destOrd="0" presId="urn:microsoft.com/office/officeart/2005/8/layout/orgChart1"/>
    <dgm:cxn modelId="{C65A85D6-F0D1-4035-AE09-1A0042726BA6}" type="presParOf" srcId="{BF78BD7C-5EA2-40C9-99F8-E573959C665D}" destId="{37167A20-C9BF-45BA-A8C9-93F208F6CFC3}" srcOrd="1" destOrd="0" presId="urn:microsoft.com/office/officeart/2005/8/layout/orgChart1"/>
    <dgm:cxn modelId="{7D912B38-E3E9-412B-BA61-48B969D95CBD}" type="presParOf" srcId="{37167A20-C9BF-45BA-A8C9-93F208F6CFC3}" destId="{9CAF197B-BAAD-4939-8E06-05ACF5879036}" srcOrd="0" destOrd="0" presId="urn:microsoft.com/office/officeart/2005/8/layout/orgChart1"/>
    <dgm:cxn modelId="{D45F4500-7C62-4D80-8536-FDB93B1C0EDE}" type="presParOf" srcId="{37167A20-C9BF-45BA-A8C9-93F208F6CFC3}" destId="{A8967E0B-FCBF-4020-91AC-0DA9434C70A2}" srcOrd="1" destOrd="0" presId="urn:microsoft.com/office/officeart/2005/8/layout/orgChart1"/>
    <dgm:cxn modelId="{4B6D1627-7CC2-4380-B7A7-77C09BE7B053}" type="presParOf" srcId="{A8967E0B-FCBF-4020-91AC-0DA9434C70A2}" destId="{D18B1E30-002F-4697-A9F5-82B2D5C39F7F}" srcOrd="0" destOrd="0" presId="urn:microsoft.com/office/officeart/2005/8/layout/orgChart1"/>
    <dgm:cxn modelId="{3FCFF6D5-FDB3-46A3-9855-593E17322A47}" type="presParOf" srcId="{D18B1E30-002F-4697-A9F5-82B2D5C39F7F}" destId="{34452332-7F22-45B5-8095-8F97EBA13EAF}" srcOrd="0" destOrd="0" presId="urn:microsoft.com/office/officeart/2005/8/layout/orgChart1"/>
    <dgm:cxn modelId="{FDB4E858-0039-402B-9145-E74317657AA5}" type="presParOf" srcId="{D18B1E30-002F-4697-A9F5-82B2D5C39F7F}" destId="{94503D3F-2353-49F4-97FC-CA528AA9E0A1}" srcOrd="1" destOrd="0" presId="urn:microsoft.com/office/officeart/2005/8/layout/orgChart1"/>
    <dgm:cxn modelId="{D1660367-EB1D-453C-ADCE-F7112EA56764}" type="presParOf" srcId="{A8967E0B-FCBF-4020-91AC-0DA9434C70A2}" destId="{F1D176CA-0416-4B7B-B55D-A55F14D709C5}" srcOrd="1" destOrd="0" presId="urn:microsoft.com/office/officeart/2005/8/layout/orgChart1"/>
    <dgm:cxn modelId="{8E6F77FF-5A35-4D93-A8A1-D898E660CB9A}" type="presParOf" srcId="{A8967E0B-FCBF-4020-91AC-0DA9434C70A2}" destId="{BAA9885E-A6CA-4A4A-855C-AB78FF03BDC8}" srcOrd="2" destOrd="0" presId="urn:microsoft.com/office/officeart/2005/8/layout/orgChart1"/>
    <dgm:cxn modelId="{64A480C6-A8BA-4D8C-B497-5A485F25E926}" type="presParOf" srcId="{37167A20-C9BF-45BA-A8C9-93F208F6CFC3}" destId="{CC1F17A6-D8B1-4C1D-ACA5-6D62D90A2BF2}" srcOrd="2" destOrd="0" presId="urn:microsoft.com/office/officeart/2005/8/layout/orgChart1"/>
    <dgm:cxn modelId="{80706214-973F-439E-8B81-8D5A2DDBDF20}" type="presParOf" srcId="{37167A20-C9BF-45BA-A8C9-93F208F6CFC3}" destId="{E6163896-A3B5-43D0-8361-550163E76407}" srcOrd="3" destOrd="0" presId="urn:microsoft.com/office/officeart/2005/8/layout/orgChart1"/>
    <dgm:cxn modelId="{44F44E00-A874-43DF-8F06-C0FD337F9642}" type="presParOf" srcId="{E6163896-A3B5-43D0-8361-550163E76407}" destId="{F88653DB-0919-48E9-8F45-3A7175E9EE7D}" srcOrd="0" destOrd="0" presId="urn:microsoft.com/office/officeart/2005/8/layout/orgChart1"/>
    <dgm:cxn modelId="{8EBB7853-5DB0-4093-B691-C15D2819B275}" type="presParOf" srcId="{F88653DB-0919-48E9-8F45-3A7175E9EE7D}" destId="{E259D8BD-B7D3-4DD8-88CD-E7858A9E5B9D}" srcOrd="0" destOrd="0" presId="urn:microsoft.com/office/officeart/2005/8/layout/orgChart1"/>
    <dgm:cxn modelId="{6B27F634-7A0E-4AB0-9DC9-273596FC18C7}" type="presParOf" srcId="{F88653DB-0919-48E9-8F45-3A7175E9EE7D}" destId="{86A94296-82B2-4801-9481-DAC5CD0C1EF5}" srcOrd="1" destOrd="0" presId="urn:microsoft.com/office/officeart/2005/8/layout/orgChart1"/>
    <dgm:cxn modelId="{10DC1788-72DB-4788-A864-B840B9814923}" type="presParOf" srcId="{E6163896-A3B5-43D0-8361-550163E76407}" destId="{2DCE5A05-4031-4126-8CFD-54DD62F97A48}" srcOrd="1" destOrd="0" presId="urn:microsoft.com/office/officeart/2005/8/layout/orgChart1"/>
    <dgm:cxn modelId="{646D8333-5B03-48D9-A2A0-5F1809574E9B}" type="presParOf" srcId="{E6163896-A3B5-43D0-8361-550163E76407}" destId="{700218FB-8B81-4DD8-92E0-9B1A99A6FEF4}" srcOrd="2" destOrd="0" presId="urn:microsoft.com/office/officeart/2005/8/layout/orgChart1"/>
    <dgm:cxn modelId="{EDD3FB5D-8DA7-4F6D-8F46-104BF94D76A9}" type="presParOf" srcId="{37167A20-C9BF-45BA-A8C9-93F208F6CFC3}" destId="{3BC47436-23A5-4CD8-BF0F-A3792FDC6F78}" srcOrd="4" destOrd="0" presId="urn:microsoft.com/office/officeart/2005/8/layout/orgChart1"/>
    <dgm:cxn modelId="{EF1F5852-6012-4684-9234-D7EC3CDC609A}" type="presParOf" srcId="{37167A20-C9BF-45BA-A8C9-93F208F6CFC3}" destId="{E3611E66-D3D9-443B-8C98-4B668099051D}" srcOrd="5" destOrd="0" presId="urn:microsoft.com/office/officeart/2005/8/layout/orgChart1"/>
    <dgm:cxn modelId="{B58F82C1-76D4-44DB-AE18-3E70AEFB71F4}" type="presParOf" srcId="{E3611E66-D3D9-443B-8C98-4B668099051D}" destId="{0798B6EA-310D-4436-BE6E-987FC1B8197A}" srcOrd="0" destOrd="0" presId="urn:microsoft.com/office/officeart/2005/8/layout/orgChart1"/>
    <dgm:cxn modelId="{433CF03D-41C3-4BA2-9066-2A3DB46B468D}" type="presParOf" srcId="{0798B6EA-310D-4436-BE6E-987FC1B8197A}" destId="{7C4B6A8F-D082-4556-AF67-2C16E0078B2F}" srcOrd="0" destOrd="0" presId="urn:microsoft.com/office/officeart/2005/8/layout/orgChart1"/>
    <dgm:cxn modelId="{A22AB6F4-9C4C-49E1-8762-5063760C4B0B}" type="presParOf" srcId="{0798B6EA-310D-4436-BE6E-987FC1B8197A}" destId="{C837009E-66B7-4AEB-B90F-266D8A7E03C4}" srcOrd="1" destOrd="0" presId="urn:microsoft.com/office/officeart/2005/8/layout/orgChart1"/>
    <dgm:cxn modelId="{5E5B89C9-FE56-431C-AB2C-335F05D25E94}" type="presParOf" srcId="{E3611E66-D3D9-443B-8C98-4B668099051D}" destId="{8B6B5D46-D503-4639-A115-75AAE971C303}" srcOrd="1" destOrd="0" presId="urn:microsoft.com/office/officeart/2005/8/layout/orgChart1"/>
    <dgm:cxn modelId="{E5A83CB4-C9DB-4090-8414-35437502ECB0}" type="presParOf" srcId="{E3611E66-D3D9-443B-8C98-4B668099051D}" destId="{9018D3D7-3F63-4985-B6BC-9B27B7CA7F40}" srcOrd="2" destOrd="0" presId="urn:microsoft.com/office/officeart/2005/8/layout/orgChart1"/>
    <dgm:cxn modelId="{C9FC3B5A-F4EC-4DE6-80D3-9C56B0C8C324}" type="presParOf" srcId="{37167A20-C9BF-45BA-A8C9-93F208F6CFC3}" destId="{CD362A44-D6E1-4DDE-B1D3-CBAB84059B9F}" srcOrd="6" destOrd="0" presId="urn:microsoft.com/office/officeart/2005/8/layout/orgChart1"/>
    <dgm:cxn modelId="{6C6741FB-3895-4695-A644-B5976F64284A}" type="presParOf" srcId="{37167A20-C9BF-45BA-A8C9-93F208F6CFC3}" destId="{22E625E7-0297-4D5D-8FEF-C62D74621542}" srcOrd="7" destOrd="0" presId="urn:microsoft.com/office/officeart/2005/8/layout/orgChart1"/>
    <dgm:cxn modelId="{86828A6E-A029-44FF-93AA-706FFF9F9876}" type="presParOf" srcId="{22E625E7-0297-4D5D-8FEF-C62D74621542}" destId="{504DFC4E-6D6A-463E-8AA3-D477A901F860}" srcOrd="0" destOrd="0" presId="urn:microsoft.com/office/officeart/2005/8/layout/orgChart1"/>
    <dgm:cxn modelId="{713C2D6F-5AB5-4198-8F96-DEC3D476BB5A}" type="presParOf" srcId="{504DFC4E-6D6A-463E-8AA3-D477A901F860}" destId="{D3C477CD-914B-477A-9E38-E2A68033A9EC}" srcOrd="0" destOrd="0" presId="urn:microsoft.com/office/officeart/2005/8/layout/orgChart1"/>
    <dgm:cxn modelId="{6DF46D59-5CB2-4776-8342-135195D0A0CB}" type="presParOf" srcId="{504DFC4E-6D6A-463E-8AA3-D477A901F860}" destId="{7C359389-E9B0-43F7-B5C5-370689F044AD}" srcOrd="1" destOrd="0" presId="urn:microsoft.com/office/officeart/2005/8/layout/orgChart1"/>
    <dgm:cxn modelId="{3F61B64C-0ACA-42F5-82DB-591F524CDE77}" type="presParOf" srcId="{22E625E7-0297-4D5D-8FEF-C62D74621542}" destId="{4456E511-0CCA-4610-845E-72D4672A147B}" srcOrd="1" destOrd="0" presId="urn:microsoft.com/office/officeart/2005/8/layout/orgChart1"/>
    <dgm:cxn modelId="{317497AC-5481-48F9-8F01-36A3F90C43A0}" type="presParOf" srcId="{22E625E7-0297-4D5D-8FEF-C62D74621542}" destId="{C8E2B098-FA21-481C-A3E3-F9F860A62737}" srcOrd="2" destOrd="0" presId="urn:microsoft.com/office/officeart/2005/8/layout/orgChart1"/>
    <dgm:cxn modelId="{AC40D6F2-A881-44AB-9026-63DE2EC6C145}" type="presParOf" srcId="{BF78BD7C-5EA2-40C9-99F8-E573959C665D}" destId="{E644D4D7-90BB-4D5C-BB40-81094CEE3E38}" srcOrd="2" destOrd="0" presId="urn:microsoft.com/office/officeart/2005/8/layout/orgChart1"/>
    <dgm:cxn modelId="{3239188A-2F29-49AB-A899-FE3DC1C8EFD2}" type="presParOf" srcId="{E644D4D7-90BB-4D5C-BB40-81094CEE3E38}" destId="{5A3C1B16-5F7D-42FE-AF55-A2BABBDFA98A}" srcOrd="0" destOrd="0" presId="urn:microsoft.com/office/officeart/2005/8/layout/orgChart1"/>
    <dgm:cxn modelId="{382B7B7B-7068-4DEA-899A-5917D5D45D96}" type="presParOf" srcId="{E644D4D7-90BB-4D5C-BB40-81094CEE3E38}" destId="{A6633B61-031B-4234-A893-D7E7891AE610}" srcOrd="1" destOrd="0" presId="urn:microsoft.com/office/officeart/2005/8/layout/orgChart1"/>
    <dgm:cxn modelId="{A8BBA4E8-AE00-474A-81A6-B0B21857FE7F}" type="presParOf" srcId="{A6633B61-031B-4234-A893-D7E7891AE610}" destId="{29CC6C62-C299-4E23-A6AA-957256C14047}" srcOrd="0" destOrd="0" presId="urn:microsoft.com/office/officeart/2005/8/layout/orgChart1"/>
    <dgm:cxn modelId="{37A7136E-8052-4CBB-A461-D802D3BDE5FD}" type="presParOf" srcId="{29CC6C62-C299-4E23-A6AA-957256C14047}" destId="{757E4E8F-6E6D-48BB-A321-47D20E56838E}" srcOrd="0" destOrd="0" presId="urn:microsoft.com/office/officeart/2005/8/layout/orgChart1"/>
    <dgm:cxn modelId="{7C847926-82B3-4FD0-9D10-19F5F4BCD03E}" type="presParOf" srcId="{29CC6C62-C299-4E23-A6AA-957256C14047}" destId="{37D37F44-A13B-4D19-9576-CDA0577DFD1F}" srcOrd="1" destOrd="0" presId="urn:microsoft.com/office/officeart/2005/8/layout/orgChart1"/>
    <dgm:cxn modelId="{1DCA68DD-EC0C-44D4-9B0C-60D87FBC7E0C}" type="presParOf" srcId="{A6633B61-031B-4234-A893-D7E7891AE610}" destId="{9F018B90-623F-46FD-8D38-E85E5ABAF078}" srcOrd="1" destOrd="0" presId="urn:microsoft.com/office/officeart/2005/8/layout/orgChart1"/>
    <dgm:cxn modelId="{EF3BCD1A-E66D-47CE-9B0D-8E826B8D13B8}" type="presParOf" srcId="{A6633B61-031B-4234-A893-D7E7891AE610}" destId="{D110A650-7FA4-4EAA-9911-FD972F2C3C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F8343-340F-4230-8724-A6D0C6603ABC}">
      <dsp:nvSpPr>
        <dsp:cNvPr id="0" name=""/>
        <dsp:cNvSpPr/>
      </dsp:nvSpPr>
      <dsp:spPr>
        <a:xfrm>
          <a:off x="0" y="3535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3CE95-EB73-4DAA-A48C-4B15F9B98758}">
      <dsp:nvSpPr>
        <dsp:cNvPr id="0" name=""/>
        <dsp:cNvSpPr/>
      </dsp:nvSpPr>
      <dsp:spPr>
        <a:xfrm>
          <a:off x="227827" y="172994"/>
          <a:ext cx="414231" cy="4142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B2EB2-0A63-4C34-8C78-916C0F5F1047}">
      <dsp:nvSpPr>
        <dsp:cNvPr id="0" name=""/>
        <dsp:cNvSpPr/>
      </dsp:nvSpPr>
      <dsp:spPr>
        <a:xfrm>
          <a:off x="869886" y="3535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The biggest challenge ever to our sport</a:t>
          </a:r>
          <a:endParaRPr lang="en-US" sz="1900" kern="1200"/>
        </a:p>
      </dsp:txBody>
      <dsp:txXfrm>
        <a:off x="869886" y="3535"/>
        <a:ext cx="7359713" cy="753148"/>
      </dsp:txXfrm>
    </dsp:sp>
    <dsp:sp modelId="{AE66A4DE-EAFB-4AD3-8926-F3C0B46ED5F4}">
      <dsp:nvSpPr>
        <dsp:cNvPr id="0" name=""/>
        <dsp:cNvSpPr/>
      </dsp:nvSpPr>
      <dsp:spPr>
        <a:xfrm>
          <a:off x="0" y="944971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DAA16-1E83-4A4A-B8A0-6E9CC346366E}">
      <dsp:nvSpPr>
        <dsp:cNvPr id="0" name=""/>
        <dsp:cNvSpPr/>
      </dsp:nvSpPr>
      <dsp:spPr>
        <a:xfrm>
          <a:off x="227827" y="1114429"/>
          <a:ext cx="414231" cy="4142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BE1AB-8FC4-4DCA-AF8E-6BFE3BD3C72B}">
      <dsp:nvSpPr>
        <dsp:cNvPr id="0" name=""/>
        <dsp:cNvSpPr/>
      </dsp:nvSpPr>
      <dsp:spPr>
        <a:xfrm>
          <a:off x="869886" y="944971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We have all had to adapt</a:t>
          </a:r>
          <a:endParaRPr lang="en-US" sz="1900" kern="1200" dirty="0"/>
        </a:p>
      </dsp:txBody>
      <dsp:txXfrm>
        <a:off x="869886" y="944971"/>
        <a:ext cx="7359713" cy="753148"/>
      </dsp:txXfrm>
    </dsp:sp>
    <dsp:sp modelId="{3E8F876C-DB8D-4BAD-B3B9-CE7B14E87357}">
      <dsp:nvSpPr>
        <dsp:cNvPr id="0" name=""/>
        <dsp:cNvSpPr/>
      </dsp:nvSpPr>
      <dsp:spPr>
        <a:xfrm>
          <a:off x="0" y="1886407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47B77-9F08-4C27-A864-89DB8A1E3EFB}">
      <dsp:nvSpPr>
        <dsp:cNvPr id="0" name=""/>
        <dsp:cNvSpPr/>
      </dsp:nvSpPr>
      <dsp:spPr>
        <a:xfrm>
          <a:off x="227827" y="2055865"/>
          <a:ext cx="414231" cy="4142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3933B-A843-4525-B630-A98513EFBD08}">
      <dsp:nvSpPr>
        <dsp:cNvPr id="0" name=""/>
        <dsp:cNvSpPr/>
      </dsp:nvSpPr>
      <dsp:spPr>
        <a:xfrm>
          <a:off x="869886" y="1886407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Embrace new ways of delivering our sport</a:t>
          </a:r>
          <a:endParaRPr lang="en-US" sz="1900" kern="1200"/>
        </a:p>
      </dsp:txBody>
      <dsp:txXfrm>
        <a:off x="869886" y="1886407"/>
        <a:ext cx="7359713" cy="753148"/>
      </dsp:txXfrm>
    </dsp:sp>
    <dsp:sp modelId="{D03877BB-639D-4B63-83D2-C21DFD5D033A}">
      <dsp:nvSpPr>
        <dsp:cNvPr id="0" name=""/>
        <dsp:cNvSpPr/>
      </dsp:nvSpPr>
      <dsp:spPr>
        <a:xfrm>
          <a:off x="0" y="2827842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BE49A-C586-42A2-B820-382BDBA6AAA6}">
      <dsp:nvSpPr>
        <dsp:cNvPr id="0" name=""/>
        <dsp:cNvSpPr/>
      </dsp:nvSpPr>
      <dsp:spPr>
        <a:xfrm>
          <a:off x="227827" y="2997301"/>
          <a:ext cx="414231" cy="41423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0ABB8-F96F-4934-8A0B-5ED5BEDE8567}">
      <dsp:nvSpPr>
        <dsp:cNvPr id="0" name=""/>
        <dsp:cNvSpPr/>
      </dsp:nvSpPr>
      <dsp:spPr>
        <a:xfrm>
          <a:off x="869886" y="2827842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Embrace new ways of communication</a:t>
          </a:r>
          <a:endParaRPr lang="en-US" sz="1900" kern="1200"/>
        </a:p>
      </dsp:txBody>
      <dsp:txXfrm>
        <a:off x="869886" y="2827842"/>
        <a:ext cx="7359713" cy="753148"/>
      </dsp:txXfrm>
    </dsp:sp>
    <dsp:sp modelId="{27E39D16-48D4-43B8-A66A-380712696EBD}">
      <dsp:nvSpPr>
        <dsp:cNvPr id="0" name=""/>
        <dsp:cNvSpPr/>
      </dsp:nvSpPr>
      <dsp:spPr>
        <a:xfrm>
          <a:off x="0" y="3769278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CE0ED-A3C5-4331-A02C-6999007FE9E4}">
      <dsp:nvSpPr>
        <dsp:cNvPr id="0" name=""/>
        <dsp:cNvSpPr/>
      </dsp:nvSpPr>
      <dsp:spPr>
        <a:xfrm>
          <a:off x="227827" y="3938736"/>
          <a:ext cx="414231" cy="41423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FBD8C-FF9B-4934-B4DC-1E7EC425E8EF}">
      <dsp:nvSpPr>
        <dsp:cNvPr id="0" name=""/>
        <dsp:cNvSpPr/>
      </dsp:nvSpPr>
      <dsp:spPr>
        <a:xfrm>
          <a:off x="869886" y="3769278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We prioritised safety above all else</a:t>
          </a:r>
          <a:endParaRPr lang="en-US" sz="1900" kern="1200"/>
        </a:p>
      </dsp:txBody>
      <dsp:txXfrm>
        <a:off x="869886" y="3769278"/>
        <a:ext cx="7359713" cy="753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24D9B-A827-4335-90C0-BA953973CFE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16875-B1C4-4626-8837-1D53A460EC8E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latin typeface="+mn-lt"/>
            </a:rPr>
            <a:t>How did you respond….</a:t>
          </a:r>
          <a:endParaRPr lang="en-US" sz="2600" b="1" kern="1200" dirty="0">
            <a:latin typeface="+mn-lt"/>
          </a:endParaRPr>
        </a:p>
      </dsp:txBody>
      <dsp:txXfrm>
        <a:off x="0" y="0"/>
        <a:ext cx="1645920" cy="2262981"/>
      </dsp:txXfrm>
    </dsp:sp>
    <dsp:sp modelId="{ED32340D-FA46-454E-B5D6-C0A5743D74C6}">
      <dsp:nvSpPr>
        <dsp:cNvPr id="0" name=""/>
        <dsp:cNvSpPr/>
      </dsp:nvSpPr>
      <dsp:spPr>
        <a:xfrm>
          <a:off x="1769364" y="26602"/>
          <a:ext cx="6460236" cy="53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n-lt"/>
            </a:rPr>
            <a:t>Passion, creativity, understanding &amp; honesty</a:t>
          </a:r>
          <a:endParaRPr lang="en-US" sz="2400" kern="1200" dirty="0">
            <a:latin typeface="+mn-lt"/>
          </a:endParaRPr>
        </a:p>
      </dsp:txBody>
      <dsp:txXfrm>
        <a:off x="1769364" y="26602"/>
        <a:ext cx="6460236" cy="532043"/>
      </dsp:txXfrm>
    </dsp:sp>
    <dsp:sp modelId="{6A31F7D4-968D-494E-8CC2-0052BB1487EE}">
      <dsp:nvSpPr>
        <dsp:cNvPr id="0" name=""/>
        <dsp:cNvSpPr/>
      </dsp:nvSpPr>
      <dsp:spPr>
        <a:xfrm>
          <a:off x="1645920" y="558645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71EE8-4AB7-4C6A-94CA-49FC9955AD95}">
      <dsp:nvSpPr>
        <dsp:cNvPr id="0" name=""/>
        <dsp:cNvSpPr/>
      </dsp:nvSpPr>
      <dsp:spPr>
        <a:xfrm>
          <a:off x="1769364" y="585248"/>
          <a:ext cx="6460236" cy="53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+mn-lt"/>
              <a:ea typeface="+mn-ea"/>
              <a:cs typeface="+mn-cs"/>
            </a:rPr>
            <a:t>The first sport to get athletes training</a:t>
          </a:r>
          <a:endParaRPr lang="en-US" sz="2300" kern="1200" dirty="0">
            <a:latin typeface="+mn-lt"/>
            <a:ea typeface="+mn-ea"/>
            <a:cs typeface="+mn-cs"/>
          </a:endParaRPr>
        </a:p>
      </dsp:txBody>
      <dsp:txXfrm>
        <a:off x="1769364" y="585248"/>
        <a:ext cx="6460236" cy="532043"/>
      </dsp:txXfrm>
    </dsp:sp>
    <dsp:sp modelId="{DC3D6E05-A9AB-40E9-BE79-42EE0DB7B8D9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4354D-13E8-4794-88D6-555330BB679F}">
      <dsp:nvSpPr>
        <dsp:cNvPr id="0" name=""/>
        <dsp:cNvSpPr/>
      </dsp:nvSpPr>
      <dsp:spPr>
        <a:xfrm>
          <a:off x="1769364" y="1143894"/>
          <a:ext cx="6460236" cy="53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+mn-lt"/>
              <a:ea typeface="+mn-ea"/>
              <a:cs typeface="+mn-cs"/>
            </a:rPr>
            <a:t>The first sport to re-start education</a:t>
          </a:r>
          <a:endParaRPr lang="en-US" sz="2300" kern="1200" dirty="0">
            <a:latin typeface="+mn-lt"/>
            <a:ea typeface="+mn-ea"/>
            <a:cs typeface="+mn-cs"/>
          </a:endParaRPr>
        </a:p>
      </dsp:txBody>
      <dsp:txXfrm>
        <a:off x="1769364" y="1143894"/>
        <a:ext cx="6460236" cy="532043"/>
      </dsp:txXfrm>
    </dsp:sp>
    <dsp:sp modelId="{233B1747-E00E-4AA0-ABBB-8D328C643D33}">
      <dsp:nvSpPr>
        <dsp:cNvPr id="0" name=""/>
        <dsp:cNvSpPr/>
      </dsp:nvSpPr>
      <dsp:spPr>
        <a:xfrm>
          <a:off x="1645920" y="1675937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B5EFB-D50F-4880-97FA-423CC5678D87}">
      <dsp:nvSpPr>
        <dsp:cNvPr id="0" name=""/>
        <dsp:cNvSpPr/>
      </dsp:nvSpPr>
      <dsp:spPr>
        <a:xfrm>
          <a:off x="1769364" y="1702539"/>
          <a:ext cx="6460236" cy="53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+mn-lt"/>
              <a:ea typeface="+mn-ea"/>
              <a:cs typeface="+mn-cs"/>
            </a:rPr>
            <a:t>The first sport to re-start competition</a:t>
          </a:r>
          <a:endParaRPr lang="en-US" sz="2300" kern="1200" dirty="0">
            <a:latin typeface="+mn-lt"/>
            <a:ea typeface="+mn-ea"/>
            <a:cs typeface="+mn-cs"/>
          </a:endParaRPr>
        </a:p>
      </dsp:txBody>
      <dsp:txXfrm>
        <a:off x="1769364" y="1702539"/>
        <a:ext cx="6460236" cy="532043"/>
      </dsp:txXfrm>
    </dsp:sp>
    <dsp:sp modelId="{9C717BE1-F854-4B23-A41A-B800E4A021AB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99DA8D-BDC9-4C10-8AF8-355229CEB723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2CE79-E420-4C81-8074-8BEA308E3BC6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latin typeface="+mn-lt"/>
            </a:rPr>
            <a:t>How did we respond…</a:t>
          </a:r>
          <a:endParaRPr lang="en-US" sz="2600" b="1" kern="1200" dirty="0">
            <a:latin typeface="+mn-lt"/>
          </a:endParaRPr>
        </a:p>
      </dsp:txBody>
      <dsp:txXfrm>
        <a:off x="0" y="2262981"/>
        <a:ext cx="1645920" cy="2262981"/>
      </dsp:txXfrm>
    </dsp:sp>
    <dsp:sp modelId="{888F5C35-4E7B-41F2-A977-2D4E080612CE}">
      <dsp:nvSpPr>
        <dsp:cNvPr id="0" name=""/>
        <dsp:cNvSpPr/>
      </dsp:nvSpPr>
      <dsp:spPr>
        <a:xfrm>
          <a:off x="1769364" y="2298340"/>
          <a:ext cx="6460236" cy="7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+mn-lt"/>
              <a:ea typeface="+mn-ea"/>
              <a:cs typeface="+mn-cs"/>
            </a:rPr>
            <a:t>100 + webinars</a:t>
          </a:r>
          <a:endParaRPr lang="en-US" sz="2300" kern="1200" dirty="0">
            <a:latin typeface="+mn-lt"/>
            <a:ea typeface="+mn-ea"/>
            <a:cs typeface="+mn-cs"/>
          </a:endParaRPr>
        </a:p>
      </dsp:txBody>
      <dsp:txXfrm>
        <a:off x="1769364" y="2298340"/>
        <a:ext cx="6460236" cy="707181"/>
      </dsp:txXfrm>
    </dsp:sp>
    <dsp:sp modelId="{EE0A285B-36B2-46B6-8B0D-B1BFC04B8629}">
      <dsp:nvSpPr>
        <dsp:cNvPr id="0" name=""/>
        <dsp:cNvSpPr/>
      </dsp:nvSpPr>
      <dsp:spPr>
        <a:xfrm>
          <a:off x="1645920" y="3005522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9FF4E-E404-4DA6-831D-2AD8139DB797}">
      <dsp:nvSpPr>
        <dsp:cNvPr id="0" name=""/>
        <dsp:cNvSpPr/>
      </dsp:nvSpPr>
      <dsp:spPr>
        <a:xfrm>
          <a:off x="1769364" y="3040881"/>
          <a:ext cx="6460236" cy="7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>
              <a:latin typeface="+mn-lt"/>
              <a:ea typeface="+mn-ea"/>
              <a:cs typeface="+mn-cs"/>
            </a:rPr>
            <a:t>Positive engagement and communication</a:t>
          </a:r>
          <a:endParaRPr lang="en-US" sz="2300" kern="1200" dirty="0">
            <a:latin typeface="+mn-lt"/>
            <a:ea typeface="+mn-ea"/>
            <a:cs typeface="+mn-cs"/>
          </a:endParaRPr>
        </a:p>
      </dsp:txBody>
      <dsp:txXfrm>
        <a:off x="1769364" y="3040881"/>
        <a:ext cx="6460236" cy="707181"/>
      </dsp:txXfrm>
    </dsp:sp>
    <dsp:sp modelId="{535C87C3-5929-4FCD-98AE-579C42FF27F6}">
      <dsp:nvSpPr>
        <dsp:cNvPr id="0" name=""/>
        <dsp:cNvSpPr/>
      </dsp:nvSpPr>
      <dsp:spPr>
        <a:xfrm>
          <a:off x="1645920" y="3748063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AAB4A-A656-4E98-9DA1-1522487D5467}">
      <dsp:nvSpPr>
        <dsp:cNvPr id="0" name=""/>
        <dsp:cNvSpPr/>
      </dsp:nvSpPr>
      <dsp:spPr>
        <a:xfrm>
          <a:off x="1769364" y="3783422"/>
          <a:ext cx="6460236" cy="7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+mn-lt"/>
              <a:ea typeface="+mn-ea"/>
              <a:cs typeface="+mn-cs"/>
            </a:rPr>
            <a:t>We listened, we responded</a:t>
          </a:r>
          <a:endParaRPr lang="en-US" sz="2300" kern="1200" dirty="0">
            <a:latin typeface="+mn-lt"/>
            <a:ea typeface="+mn-ea"/>
            <a:cs typeface="+mn-cs"/>
          </a:endParaRPr>
        </a:p>
      </dsp:txBody>
      <dsp:txXfrm>
        <a:off x="1769364" y="3783422"/>
        <a:ext cx="6460236" cy="707181"/>
      </dsp:txXfrm>
    </dsp:sp>
    <dsp:sp modelId="{915052DA-8DA6-45B1-9357-DA63042578D2}">
      <dsp:nvSpPr>
        <dsp:cNvPr id="0" name=""/>
        <dsp:cNvSpPr/>
      </dsp:nvSpPr>
      <dsp:spPr>
        <a:xfrm>
          <a:off x="1645920" y="4490603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A07D6-CD55-4CB0-8385-ED182ADBE2FA}">
      <dsp:nvSpPr>
        <dsp:cNvPr id="0" name=""/>
        <dsp:cNvSpPr/>
      </dsp:nvSpPr>
      <dsp:spPr>
        <a:xfrm>
          <a:off x="544038" y="1364"/>
          <a:ext cx="2335588" cy="233558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535" tIns="25400" rIns="128535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</a:rPr>
            <a:t>Performance &amp; Coaching</a:t>
          </a:r>
        </a:p>
      </dsp:txBody>
      <dsp:txXfrm>
        <a:off x="886077" y="343403"/>
        <a:ext cx="1651510" cy="1651510"/>
      </dsp:txXfrm>
    </dsp:sp>
    <dsp:sp modelId="{065F4C99-8713-4152-A24E-5E7A7EB26E68}">
      <dsp:nvSpPr>
        <dsp:cNvPr id="0" name=""/>
        <dsp:cNvSpPr/>
      </dsp:nvSpPr>
      <dsp:spPr>
        <a:xfrm>
          <a:off x="2412509" y="2719"/>
          <a:ext cx="2335588" cy="233558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535" tIns="22860" rIns="12853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Development &amp; Participation</a:t>
          </a:r>
        </a:p>
      </dsp:txBody>
      <dsp:txXfrm>
        <a:off x="2754548" y="344758"/>
        <a:ext cx="1651510" cy="1651510"/>
      </dsp:txXfrm>
    </dsp:sp>
    <dsp:sp modelId="{D354533C-7D7A-436E-A750-6AAD69ABD919}">
      <dsp:nvSpPr>
        <dsp:cNvPr id="0" name=""/>
        <dsp:cNvSpPr/>
      </dsp:nvSpPr>
      <dsp:spPr>
        <a:xfrm>
          <a:off x="4280980" y="1364"/>
          <a:ext cx="2335588" cy="233558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535" tIns="22860" rIns="12853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Competition</a:t>
          </a:r>
        </a:p>
      </dsp:txBody>
      <dsp:txXfrm>
        <a:off x="4623019" y="343403"/>
        <a:ext cx="1651510" cy="1651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C1B16-5F7D-42FE-AF55-A2BABBDFA98A}">
      <dsp:nvSpPr>
        <dsp:cNvPr id="0" name=""/>
        <dsp:cNvSpPr/>
      </dsp:nvSpPr>
      <dsp:spPr>
        <a:xfrm>
          <a:off x="3928360" y="1446199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62A44-D6E1-4DDE-B1D3-CBAB84059B9F}">
      <dsp:nvSpPr>
        <dsp:cNvPr id="0" name=""/>
        <dsp:cNvSpPr/>
      </dsp:nvSpPr>
      <dsp:spPr>
        <a:xfrm>
          <a:off x="4114800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3222736" y="1447124"/>
              </a:lnTo>
              <a:lnTo>
                <a:pt x="3222736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47436-23A5-4CD8-BF0F-A3792FDC6F78}">
      <dsp:nvSpPr>
        <dsp:cNvPr id="0" name=""/>
        <dsp:cNvSpPr/>
      </dsp:nvSpPr>
      <dsp:spPr>
        <a:xfrm>
          <a:off x="4114800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1074245" y="1447124"/>
              </a:lnTo>
              <a:lnTo>
                <a:pt x="1074245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F17A6-D8B1-4C1D-ACA5-6D62D90A2BF2}">
      <dsp:nvSpPr>
        <dsp:cNvPr id="0" name=""/>
        <dsp:cNvSpPr/>
      </dsp:nvSpPr>
      <dsp:spPr>
        <a:xfrm>
          <a:off x="3040554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F197B-BAAD-4939-8E06-05ACF5879036}">
      <dsp:nvSpPr>
        <dsp:cNvPr id="0" name=""/>
        <dsp:cNvSpPr/>
      </dsp:nvSpPr>
      <dsp:spPr>
        <a:xfrm>
          <a:off x="892063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68182-836A-42F8-809D-4A8EBCD0A904}">
      <dsp:nvSpPr>
        <dsp:cNvPr id="0" name=""/>
        <dsp:cNvSpPr/>
      </dsp:nvSpPr>
      <dsp:spPr>
        <a:xfrm>
          <a:off x="3226993" y="55839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Head of Development &amp; Participation</a:t>
          </a:r>
        </a:p>
      </dsp:txBody>
      <dsp:txXfrm>
        <a:off x="3226993" y="558393"/>
        <a:ext cx="1775612" cy="887806"/>
      </dsp:txXfrm>
    </dsp:sp>
    <dsp:sp modelId="{34452332-7F22-45B5-8095-8F97EBA13EAF}">
      <dsp:nvSpPr>
        <dsp:cNvPr id="0" name=""/>
        <dsp:cNvSpPr/>
      </dsp:nvSpPr>
      <dsp:spPr>
        <a:xfrm>
          <a:off x="4256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Run </a:t>
          </a:r>
          <a:r>
            <a:rPr lang="en-GB" sz="2000" kern="1200"/>
            <a:t>Wales Programme</a:t>
          </a:r>
          <a:endParaRPr lang="en-GB" sz="2000" kern="1200" dirty="0"/>
        </a:p>
      </dsp:txBody>
      <dsp:txXfrm>
        <a:off x="4256" y="3079763"/>
        <a:ext cx="1775612" cy="887806"/>
      </dsp:txXfrm>
    </dsp:sp>
    <dsp:sp modelId="{E259D8BD-B7D3-4DD8-88CD-E7858A9E5B9D}">
      <dsp:nvSpPr>
        <dsp:cNvPr id="0" name=""/>
        <dsp:cNvSpPr/>
      </dsp:nvSpPr>
      <dsp:spPr>
        <a:xfrm>
          <a:off x="2152748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Regional Development Officers (x5)</a:t>
          </a:r>
        </a:p>
      </dsp:txBody>
      <dsp:txXfrm>
        <a:off x="2152748" y="3079763"/>
        <a:ext cx="1775612" cy="887806"/>
      </dsp:txXfrm>
    </dsp:sp>
    <dsp:sp modelId="{7C4B6A8F-D082-4556-AF67-2C16E0078B2F}">
      <dsp:nvSpPr>
        <dsp:cNvPr id="0" name=""/>
        <dsp:cNvSpPr/>
      </dsp:nvSpPr>
      <dsp:spPr>
        <a:xfrm>
          <a:off x="4301239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WSAA coordinator</a:t>
          </a:r>
        </a:p>
      </dsp:txBody>
      <dsp:txXfrm>
        <a:off x="4301239" y="3079763"/>
        <a:ext cx="1775612" cy="887806"/>
      </dsp:txXfrm>
    </dsp:sp>
    <dsp:sp modelId="{D3C477CD-914B-477A-9E38-E2A68033A9EC}">
      <dsp:nvSpPr>
        <dsp:cNvPr id="0" name=""/>
        <dsp:cNvSpPr/>
      </dsp:nvSpPr>
      <dsp:spPr>
        <a:xfrm>
          <a:off x="6449730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Compliance Officer</a:t>
          </a:r>
        </a:p>
      </dsp:txBody>
      <dsp:txXfrm>
        <a:off x="6449730" y="3079763"/>
        <a:ext cx="1775612" cy="887806"/>
      </dsp:txXfrm>
    </dsp:sp>
    <dsp:sp modelId="{757E4E8F-6E6D-48BB-A321-47D20E56838E}">
      <dsp:nvSpPr>
        <dsp:cNvPr id="0" name=""/>
        <dsp:cNvSpPr/>
      </dsp:nvSpPr>
      <dsp:spPr>
        <a:xfrm>
          <a:off x="2152748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Membership &amp; Licencing coordinator</a:t>
          </a:r>
        </a:p>
      </dsp:txBody>
      <dsp:txXfrm>
        <a:off x="2152748" y="1819078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D4A9C5-1312-4ADC-9D2A-FD8E5CDFCF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A9762-45D7-4318-AF96-18D7690A153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76E120-F5CA-4ADC-8BB3-949C639B0BEE}" type="datetimeFigureOut">
              <a:rPr lang="en-US" altLang="en-US"/>
              <a:pPr>
                <a:defRPr/>
              </a:pPr>
              <a:t>3/12/2021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3B0B66E-2B37-4CE4-B236-3D9AD6894E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8B6B67-71EA-424C-A81C-D211366C8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15ADB-A6BB-4A65-BF62-F8A12B2D39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56547-7429-46E7-A60F-84425C4043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3F184F-35DA-4C53-9F39-49E7F53A4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A logo with R Mark - White RGB.png">
            <a:extLst>
              <a:ext uri="{FF2B5EF4-FFF2-40B4-BE49-F238E27FC236}">
                <a16:creationId xmlns:a16="http://schemas.microsoft.com/office/drawing/2014/main" id="{33B5F83E-46FF-4B5A-A46A-2874D63EA6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0050"/>
            <a:ext cx="11366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8" y="5257655"/>
            <a:ext cx="6400800" cy="803958"/>
          </a:xfrm>
        </p:spPr>
        <p:txBody>
          <a:bodyPr lIns="0" tIns="0" rIns="0" bIns="0">
            <a:noAutofit/>
          </a:bodyPr>
          <a:lstStyle>
            <a:lvl1pPr marL="0" indent="0" algn="l" eaLnBrk="1" fontAlgn="auto" hangingPunct="1">
              <a:spcAft>
                <a:spcPts val="0"/>
              </a:spcAft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DINOT-Bold" panose="02000503030000020004" pitchFamily="50" charset="0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3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-headers.tif">
            <a:extLst>
              <a:ext uri="{FF2B5EF4-FFF2-40B4-BE49-F238E27FC236}">
                <a16:creationId xmlns:a16="http://schemas.microsoft.com/office/drawing/2014/main" id="{98FF51B8-BFEF-474F-A932-BABD7B676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CBEF78-4DDC-447A-8234-39D36BE816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4650" y="731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1896BAA-CF6C-40B2-A4B2-28D56CEDB63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8" name="Picture 7" descr="A close up of food&#10;&#10;Description automatically generated">
            <a:extLst>
              <a:ext uri="{FF2B5EF4-FFF2-40B4-BE49-F238E27FC236}">
                <a16:creationId xmlns:a16="http://schemas.microsoft.com/office/drawing/2014/main" id="{29F4DE4D-EE96-4D28-AD00-0573B08712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247046" y="866417"/>
            <a:ext cx="8649907" cy="512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0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owerpoint-headers.tif">
            <a:extLst>
              <a:ext uri="{FF2B5EF4-FFF2-40B4-BE49-F238E27FC236}">
                <a16:creationId xmlns:a16="http://schemas.microsoft.com/office/drawing/2014/main" id="{002D2CA8-0869-40A2-969F-719B77AE6B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462B0A3-0BAE-49E8-8F76-386A29138B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4650" y="731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5F4FB62-6A59-45E1-922F-1C27A04CFA6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36659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9FD36A7-249C-469C-B3A6-7EE910934A34}"/>
              </a:ext>
            </a:extLst>
          </p:cNvPr>
          <p:cNvSpPr>
            <a:spLocks noGrp="1"/>
          </p:cNvSpPr>
          <p:nvPr>
            <p:ph idx="10"/>
          </p:nvPr>
        </p:nvSpPr>
        <p:spPr bwMode="auto">
          <a:xfrm>
            <a:off x="4674524" y="1670051"/>
            <a:ext cx="36659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228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tree&#10;&#10;Description automatically generated">
            <a:extLst>
              <a:ext uri="{FF2B5EF4-FFF2-40B4-BE49-F238E27FC236}">
                <a16:creationId xmlns:a16="http://schemas.microsoft.com/office/drawing/2014/main" id="{2ECA2753-2147-4DF2-B8D7-8475A8C048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558" r="26942"/>
          <a:stretch/>
        </p:blipFill>
        <p:spPr>
          <a:xfrm>
            <a:off x="4180725" y="0"/>
            <a:ext cx="4963275" cy="5506250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B0DFF8-0D84-492D-AE06-8DF89BBD327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36659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8C89F4-131E-4FFD-8969-F096909AC6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4650" y="731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4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1B8DE49-6415-4049-B1BB-441BD4514E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4650" y="731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1E99E48-1A0C-496F-B7C8-9A7867D281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C9E2C-127F-4080-9214-34792BA20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DINOT-Light" panose="02000504040000020003" pitchFamily="50" charset="0"/>
              </a:defRPr>
            </a:lvl1pPr>
          </a:lstStyle>
          <a:p>
            <a:pPr>
              <a:defRPr/>
            </a:pPr>
            <a:fld id="{F3605E97-B758-4A11-B858-2D42EC13C12D}" type="datetimeFigureOut">
              <a:rPr lang="en-US" altLang="en-US" smtClean="0"/>
              <a:pPr>
                <a:defRPr/>
              </a:pPr>
              <a:t>3/12/2021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4D767-C8FA-47DA-943B-52B7A4B1E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DINOT-Light" panose="02000504040000020003" pitchFamily="5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CEBB9-534F-40CE-9D0A-DC38AA7A9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14FFA6A-519D-42D5-B360-506772827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2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0938345B-70D4-49C7-A289-BE2CF487B0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75" y="5884863"/>
            <a:ext cx="70643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6" r:id="rId3"/>
    <p:sldLayoutId id="2147483708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INOT-Bold" panose="02000503030000020004" pitchFamily="50" charset="0"/>
          <a:ea typeface="MS PGothic" panose="020B0600070205080204" pitchFamily="34" charset="-128"/>
          <a:cs typeface="DINOT-Bold" panose="02000503030000020004" pitchFamily="50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4">
            <a:extLst>
              <a:ext uri="{FF2B5EF4-FFF2-40B4-BE49-F238E27FC236}">
                <a16:creationId xmlns:a16="http://schemas.microsoft.com/office/drawing/2014/main" id="{254D0E31-2443-4020-9381-6CE8AD9F9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75" y="4856163"/>
            <a:ext cx="6400800" cy="803275"/>
          </a:xfrm>
        </p:spPr>
        <p:txBody>
          <a:bodyPr/>
          <a:lstStyle/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br>
              <a:rPr lang="en-US" altLang="en-US" sz="3000" dirty="0">
                <a:solidFill>
                  <a:srgbClr val="FFFFFF"/>
                </a:solidFill>
                <a:latin typeface="Barlow Light" pitchFamily="6" charset="-18"/>
                <a:cs typeface="Segoe UI" panose="020B0502040204020203" pitchFamily="34" charset="0"/>
              </a:rPr>
            </a:br>
            <a:r>
              <a:rPr lang="en-US" altLang="en-US" sz="3000" dirty="0">
                <a:solidFill>
                  <a:srgbClr val="FFFFFF"/>
                </a:solidFill>
                <a:latin typeface="Barlow Light" pitchFamily="6" charset="-18"/>
                <a:cs typeface="Segoe UI" panose="020B0502040204020203" pitchFamily="34" charset="0"/>
              </a:rPr>
              <a:t>Welsh Athletics Clubs Conference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000" dirty="0">
                <a:solidFill>
                  <a:srgbClr val="FFFFFF"/>
                </a:solidFill>
                <a:latin typeface="Barlow Light" pitchFamily="6" charset="-18"/>
                <a:cs typeface="Segoe UI" panose="020B0502040204020203" pitchFamily="34" charset="0"/>
              </a:rPr>
              <a:t>James Williams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000" dirty="0">
                <a:solidFill>
                  <a:srgbClr val="FFFFFF"/>
                </a:solidFill>
                <a:latin typeface="Barlow Light" pitchFamily="6" charset="-18"/>
                <a:cs typeface="Segoe UI" panose="020B0502040204020203" pitchFamily="34" charset="0"/>
              </a:rPr>
              <a:t>CEO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000" dirty="0">
              <a:solidFill>
                <a:srgbClr val="FFFFFF"/>
              </a:solidFill>
              <a:latin typeface="Barlow Light" pitchFamily="6" charset="-18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5940-05A0-426D-A29A-69D9FC18E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06" y="421120"/>
            <a:ext cx="8229600" cy="1143000"/>
          </a:xfrm>
        </p:spPr>
        <p:txBody>
          <a:bodyPr/>
          <a:lstStyle/>
          <a:p>
            <a:r>
              <a:rPr lang="en-GB" b="1" dirty="0">
                <a:latin typeface="+mn-lt"/>
              </a:rPr>
              <a:t>2021/22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2AE8AB-7EF9-4CBF-91FB-1EF42DE71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0427"/>
            <a:ext cx="8229600" cy="4832905"/>
          </a:xfrm>
        </p:spPr>
        <p:txBody>
          <a:bodyPr/>
          <a:lstStyle/>
          <a:p>
            <a:endParaRPr lang="en-GB" sz="2800" dirty="0">
              <a:latin typeface="+mn-lt"/>
            </a:endParaRPr>
          </a:p>
          <a:p>
            <a:r>
              <a:rPr lang="en-GB" sz="2800" dirty="0">
                <a:latin typeface="+mn-lt"/>
              </a:rPr>
              <a:t>Continue to rebuild</a:t>
            </a:r>
          </a:p>
          <a:p>
            <a:r>
              <a:rPr lang="en-GB" sz="2800" dirty="0">
                <a:latin typeface="+mn-lt"/>
              </a:rPr>
              <a:t>Focus on Values and Behaviours</a:t>
            </a:r>
          </a:p>
          <a:p>
            <a:r>
              <a:rPr lang="en-GB" sz="2800" dirty="0">
                <a:latin typeface="+mn-lt"/>
              </a:rPr>
              <a:t>Be Athlete centred</a:t>
            </a:r>
          </a:p>
          <a:p>
            <a:r>
              <a:rPr lang="en-GB" sz="2800" dirty="0">
                <a:latin typeface="+mn-lt"/>
              </a:rPr>
              <a:t>Deliver our strategic goals – roles and responsibilities</a:t>
            </a:r>
          </a:p>
          <a:p>
            <a:r>
              <a:rPr lang="en-GB" sz="2800" dirty="0">
                <a:latin typeface="+mn-lt"/>
              </a:rPr>
              <a:t>Continue to engage</a:t>
            </a:r>
          </a:p>
          <a:p>
            <a:r>
              <a:rPr lang="en-GB" sz="2800" dirty="0">
                <a:latin typeface="+mn-lt"/>
              </a:rPr>
              <a:t>Invest in new technology – future proofing the sport</a:t>
            </a:r>
          </a:p>
          <a:p>
            <a:r>
              <a:rPr lang="en-GB" sz="2800" dirty="0">
                <a:latin typeface="+mn-lt"/>
              </a:rPr>
              <a:t>Be innovative, not be afraid to fail</a:t>
            </a:r>
          </a:p>
          <a:p>
            <a:r>
              <a:rPr lang="en-GB" sz="2800" dirty="0">
                <a:latin typeface="+mn-lt"/>
              </a:rPr>
              <a:t>Respond and be ready to support</a:t>
            </a:r>
          </a:p>
        </p:txBody>
      </p:sp>
    </p:spTree>
    <p:extLst>
      <p:ext uri="{BB962C8B-B14F-4D97-AF65-F5344CB8AC3E}">
        <p14:creationId xmlns:p14="http://schemas.microsoft.com/office/powerpoint/2010/main" val="217107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900B-F7A3-489C-B204-9719C385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456630"/>
            <a:ext cx="8229600" cy="1143000"/>
          </a:xfrm>
        </p:spPr>
        <p:txBody>
          <a:bodyPr/>
          <a:lstStyle/>
          <a:p>
            <a:r>
              <a:rPr lang="en-GB" b="1" dirty="0">
                <a:latin typeface="+mn-lt"/>
              </a:rPr>
              <a:t>RETURN TO SPORT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E89E0EF-154A-46EC-9EEC-2BC0807DC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9630"/>
            <a:ext cx="8229600" cy="4525963"/>
          </a:xfrm>
        </p:spPr>
        <p:txBody>
          <a:bodyPr/>
          <a:lstStyle/>
          <a:p>
            <a:r>
              <a:rPr lang="en-GB" sz="2800" dirty="0">
                <a:latin typeface="+mn-lt"/>
              </a:rPr>
              <a:t>Post-Easter return to sport plans</a:t>
            </a:r>
          </a:p>
          <a:p>
            <a:r>
              <a:rPr lang="en-GB" sz="2800" dirty="0">
                <a:latin typeface="+mn-lt"/>
              </a:rPr>
              <a:t>Supporting the community to get ready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+mn-lt"/>
              </a:rPr>
              <a:t>COVID officers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+mn-lt"/>
              </a:rPr>
              <a:t>Risk Assessment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+mn-lt"/>
              </a:rPr>
              <a:t>Licence renewals</a:t>
            </a:r>
          </a:p>
          <a:p>
            <a:r>
              <a:rPr lang="en-GB" sz="2800" dirty="0">
                <a:latin typeface="+mn-lt"/>
              </a:rPr>
              <a:t>Updated Guidance – give us your views</a:t>
            </a:r>
          </a:p>
          <a:p>
            <a:r>
              <a:rPr lang="en-GB" sz="2800" dirty="0">
                <a:latin typeface="+mn-lt"/>
              </a:rPr>
              <a:t>Be innovative – focus on what we can not what we can’t…</a:t>
            </a:r>
          </a:p>
          <a:p>
            <a:r>
              <a:rPr lang="en-GB" sz="2800" i="1" dirty="0">
                <a:latin typeface="+mn-lt"/>
              </a:rPr>
              <a:t>Ask Us</a:t>
            </a:r>
          </a:p>
          <a:p>
            <a:r>
              <a:rPr lang="en-GB" sz="2800" dirty="0">
                <a:latin typeface="+mn-lt"/>
              </a:rPr>
              <a:t>Tell us how we can support you…we will respond</a:t>
            </a:r>
          </a:p>
        </p:txBody>
      </p:sp>
    </p:spTree>
    <p:extLst>
      <p:ext uri="{BB962C8B-B14F-4D97-AF65-F5344CB8AC3E}">
        <p14:creationId xmlns:p14="http://schemas.microsoft.com/office/powerpoint/2010/main" val="289428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4C7643B4-F9F7-469D-AB86-887735D2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7318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Blog Number 50 – Diolch!">
            <a:extLst>
              <a:ext uri="{FF2B5EF4-FFF2-40B4-BE49-F238E27FC236}">
                <a16:creationId xmlns:a16="http://schemas.microsoft.com/office/drawing/2014/main" id="{2B807CA8-39B0-4BB7-A54C-10B0ECE809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816068"/>
            <a:ext cx="8229600" cy="409422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69478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F272-188C-4CB7-AABF-749B91DC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580447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GB" b="1" dirty="0">
                <a:latin typeface="+mn-lt"/>
              </a:rPr>
              <a:t>A YEAR LIKE NO OTHER!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D22AD6C-4008-4A82-BD63-872DBCC3A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758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397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DCEA8-765A-4FFB-886B-C0883A6F3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563162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GB" b="1" dirty="0">
                <a:latin typeface="+mn-lt"/>
              </a:rPr>
              <a:t>LEADING THE WAY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3B6A7FC-E6C9-46F9-BC47-011666EE4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3262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516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BDA0-BACA-4E2A-85C7-8877762F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ONE SPORT ONE STRATEGY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20EC7C-2E78-4DC3-9BBE-FB201FCBF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3419" y="2048317"/>
            <a:ext cx="469882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64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DCF6-5A18-4EE2-87B7-8BE5DDF7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610726"/>
            <a:ext cx="8229600" cy="1143000"/>
          </a:xfrm>
        </p:spPr>
        <p:txBody>
          <a:bodyPr/>
          <a:lstStyle/>
          <a:p>
            <a:r>
              <a:rPr lang="en-GB" b="1" dirty="0">
                <a:latin typeface="+mn-lt"/>
              </a:rPr>
              <a:t>WELSH ATHLETICS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53EC-3990-47DC-81D1-D44402627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3000" dirty="0">
                <a:latin typeface="+mn-lt"/>
              </a:rPr>
              <a:t>Growth in Membership, improve retention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000" dirty="0">
                <a:latin typeface="+mn-lt"/>
              </a:rPr>
              <a:t>Safe and inclusive sport for all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000" dirty="0">
                <a:latin typeface="+mn-lt"/>
              </a:rPr>
              <a:t>Recognise &amp; reward contribution made by active volunteers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000" dirty="0">
                <a:latin typeface="+mn-lt"/>
              </a:rPr>
              <a:t>Bring new people from all backgrounds into our athletics family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000" dirty="0">
                <a:latin typeface="+mn-lt"/>
              </a:rPr>
              <a:t>A focus on long term athlete and coach development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000" dirty="0">
                <a:latin typeface="+mn-lt"/>
              </a:rPr>
              <a:t>Focus on schools &amp; physical literacy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74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B89AE-93CF-4FCA-8449-05B81D945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WELSH ATHLETICS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906C0-9C1D-4E32-A286-D89CEE11A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259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n-GB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+mn-lt"/>
              </a:rPr>
              <a:t>Invest in our infrastructure to reduce administration demands on clubs and volunteers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+mn-lt"/>
              </a:rPr>
              <a:t>The modernisation and professionalisation of club environments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+mn-lt"/>
              </a:rPr>
              <a:t>Strong, progressive and robust governance structure</a:t>
            </a:r>
          </a:p>
        </p:txBody>
      </p:sp>
    </p:spTree>
    <p:extLst>
      <p:ext uri="{BB962C8B-B14F-4D97-AF65-F5344CB8AC3E}">
        <p14:creationId xmlns:p14="http://schemas.microsoft.com/office/powerpoint/2010/main" val="244937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FB60CBF4-2D70-4546-960A-AB03A60AC273}"/>
              </a:ext>
            </a:extLst>
          </p:cNvPr>
          <p:cNvSpPr/>
          <p:nvPr/>
        </p:nvSpPr>
        <p:spPr>
          <a:xfrm>
            <a:off x="516405" y="2154741"/>
            <a:ext cx="8111189" cy="379574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05900B-F7A3-489C-B204-9719C385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OVERALL STRUCTURE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0BEBC20F-64F1-4663-A2DF-07E70AB44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00131"/>
              </p:ext>
            </p:extLst>
          </p:nvPr>
        </p:nvGraphicFramePr>
        <p:xfrm>
          <a:off x="1072282" y="2592514"/>
          <a:ext cx="7160607" cy="2338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47AF27-5F1C-4D1E-B79D-01B4B2F3B923}"/>
              </a:ext>
            </a:extLst>
          </p:cNvPr>
          <p:cNvSpPr txBox="1"/>
          <p:nvPr/>
        </p:nvSpPr>
        <p:spPr>
          <a:xfrm>
            <a:off x="1945566" y="5381551"/>
            <a:ext cx="541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en-GB" sz="2000" b="1" dirty="0">
                <a:solidFill>
                  <a:schemeClr val="bg1"/>
                </a:solidFill>
                <a:latin typeface="+mn-lt"/>
                <a:ea typeface="+mn-ea"/>
              </a:rPr>
              <a:t>Corporate Services</a:t>
            </a:r>
          </a:p>
        </p:txBody>
      </p:sp>
    </p:spTree>
    <p:extLst>
      <p:ext uri="{BB962C8B-B14F-4D97-AF65-F5344CB8AC3E}">
        <p14:creationId xmlns:p14="http://schemas.microsoft.com/office/powerpoint/2010/main" val="354958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72CD-75A4-40D4-AB23-FFF12117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DEVELOPMENT STRUCTURE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74CAEA5-7D77-4868-BBDD-35DDC1780E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9414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1824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09CD7-4EC3-4284-A18D-6129CD73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CLUB &amp; GROUP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BDD1B-6AB3-4FE1-A4FE-ABF99482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dirty="0">
              <a:latin typeface="+mn-lt"/>
            </a:endParaRPr>
          </a:p>
          <a:p>
            <a:r>
              <a:rPr lang="en-GB" sz="2800" dirty="0">
                <a:latin typeface="+mn-lt"/>
              </a:rPr>
              <a:t>One sport approach</a:t>
            </a:r>
          </a:p>
          <a:p>
            <a:r>
              <a:rPr lang="en-GB" sz="2800" dirty="0">
                <a:latin typeface="+mn-lt"/>
              </a:rPr>
              <a:t>All programmes aligned</a:t>
            </a:r>
          </a:p>
          <a:p>
            <a:r>
              <a:rPr lang="en-GB" sz="2800" dirty="0">
                <a:latin typeface="+mn-lt"/>
              </a:rPr>
              <a:t>More strategic approach</a:t>
            </a:r>
          </a:p>
          <a:p>
            <a:r>
              <a:rPr lang="en-GB" sz="2800" dirty="0">
                <a:latin typeface="+mn-lt"/>
              </a:rPr>
              <a:t>Want to empower our clubs and regions</a:t>
            </a:r>
          </a:p>
          <a:p>
            <a:pPr lvl="1"/>
            <a:r>
              <a:rPr lang="en-GB" dirty="0">
                <a:latin typeface="+mn-lt"/>
              </a:rPr>
              <a:t>How do we support you to achieve this?</a:t>
            </a:r>
          </a:p>
          <a:p>
            <a:pPr lvl="1"/>
            <a:r>
              <a:rPr lang="en-GB" dirty="0">
                <a:latin typeface="+mn-lt"/>
              </a:rPr>
              <a:t>Everyone working together to develop the sport</a:t>
            </a:r>
          </a:p>
          <a:p>
            <a:r>
              <a:rPr lang="en-GB" sz="2800" dirty="0">
                <a:latin typeface="+mn-lt"/>
              </a:rPr>
              <a:t>Drive innovation, engagement, equality and modernisation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27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lsh Athletics - Powerpoint Presentation.potx" id="{1A950046-78D8-40D3-AC79-DB5896D24CAE}" vid="{9BBF4681-DBF2-42AD-8925-09227604A8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Welsh Athletics - Powerpoint Presentation</Template>
  <TotalTime>359</TotalTime>
  <Words>355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Barlow Light</vt:lpstr>
      <vt:lpstr>Calibri</vt:lpstr>
      <vt:lpstr>Courier New</vt:lpstr>
      <vt:lpstr>DINOT-Bold</vt:lpstr>
      <vt:lpstr>DINOT-Light</vt:lpstr>
      <vt:lpstr>Fierce Vector</vt:lpstr>
      <vt:lpstr>Verdana</vt:lpstr>
      <vt:lpstr>Wingdings</vt:lpstr>
      <vt:lpstr>Office Theme</vt:lpstr>
      <vt:lpstr>PowerPoint Presentation</vt:lpstr>
      <vt:lpstr>A YEAR LIKE NO OTHER!</vt:lpstr>
      <vt:lpstr>LEADING THE WAY</vt:lpstr>
      <vt:lpstr>ONE SPORT ONE STRATEGY</vt:lpstr>
      <vt:lpstr>WELSH ATHLETICS STRATEGY</vt:lpstr>
      <vt:lpstr>WELSH ATHLETICS STRATEGY</vt:lpstr>
      <vt:lpstr>OVERALL STRUCTURE</vt:lpstr>
      <vt:lpstr>DEVELOPMENT STRUCTURE</vt:lpstr>
      <vt:lpstr>CLUB &amp; GROUP DEVELOPMENT</vt:lpstr>
      <vt:lpstr>2021/22</vt:lpstr>
      <vt:lpstr>RETURN TO SPORT</vt:lpstr>
      <vt:lpstr>PowerPoint Presentation</vt:lpstr>
    </vt:vector>
  </TitlesOfParts>
  <Company>WebBox 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Williams</dc:creator>
  <cp:lastModifiedBy>Chris Moss</cp:lastModifiedBy>
  <cp:revision>9</cp:revision>
  <dcterms:created xsi:type="dcterms:W3CDTF">2019-01-02T13:42:45Z</dcterms:created>
  <dcterms:modified xsi:type="dcterms:W3CDTF">2021-03-12T15:21:47Z</dcterms:modified>
</cp:coreProperties>
</file>